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6"/>
  </p:notesMasterIdLst>
  <p:sldIdLst>
    <p:sldId id="256" r:id="rId2"/>
    <p:sldId id="275" r:id="rId3"/>
    <p:sldId id="257" r:id="rId4"/>
    <p:sldId id="258" r:id="rId5"/>
    <p:sldId id="259" r:id="rId6"/>
    <p:sldId id="276" r:id="rId7"/>
    <p:sldId id="261" r:id="rId8"/>
    <p:sldId id="263" r:id="rId9"/>
    <p:sldId id="262" r:id="rId10"/>
    <p:sldId id="281" r:id="rId11"/>
    <p:sldId id="265" r:id="rId12"/>
    <p:sldId id="279" r:id="rId13"/>
    <p:sldId id="264" r:id="rId14"/>
    <p:sldId id="267" r:id="rId15"/>
    <p:sldId id="268" r:id="rId16"/>
    <p:sldId id="269" r:id="rId17"/>
    <p:sldId id="270" r:id="rId18"/>
    <p:sldId id="272" r:id="rId19"/>
    <p:sldId id="271" r:id="rId20"/>
    <p:sldId id="273" r:id="rId21"/>
    <p:sldId id="274" r:id="rId22"/>
    <p:sldId id="277" r:id="rId23"/>
    <p:sldId id="278"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2BA1F9"/>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BA4F3D-E467-4EAE-98B7-1A5F6CB06141}" v="814" dt="2023-08-03T04:05:00.6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4660"/>
  </p:normalViewPr>
  <p:slideViewPr>
    <p:cSldViewPr snapToGrid="0">
      <p:cViewPr varScale="1">
        <p:scale>
          <a:sx n="42" d="100"/>
          <a:sy n="42" d="100"/>
        </p:scale>
        <p:origin x="66" y="8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y Parrott" userId="9580919c90bf43bc" providerId="LiveId" clId="{14BA4F3D-E467-4EAE-98B7-1A5F6CB06141}"/>
    <pc:docChg chg="undo custSel addSld delSld modSld sldOrd">
      <pc:chgData name="Kathy Parrott" userId="9580919c90bf43bc" providerId="LiveId" clId="{14BA4F3D-E467-4EAE-98B7-1A5F6CB06141}" dt="2023-08-03T04:05:23.970" v="9405" actId="1076"/>
      <pc:docMkLst>
        <pc:docMk/>
      </pc:docMkLst>
      <pc:sldChg chg="addSp delSp modSp mod setBg delDesignElem">
        <pc:chgData name="Kathy Parrott" userId="9580919c90bf43bc" providerId="LiveId" clId="{14BA4F3D-E467-4EAE-98B7-1A5F6CB06141}" dt="2023-08-02T22:42:52.300" v="9372" actId="1582"/>
        <pc:sldMkLst>
          <pc:docMk/>
          <pc:sldMk cId="4163277254" sldId="256"/>
        </pc:sldMkLst>
        <pc:spChg chg="mod">
          <ac:chgData name="Kathy Parrott" userId="9580919c90bf43bc" providerId="LiveId" clId="{14BA4F3D-E467-4EAE-98B7-1A5F6CB06141}" dt="2023-08-02T05:40:14.051" v="5737" actId="207"/>
          <ac:spMkLst>
            <pc:docMk/>
            <pc:sldMk cId="4163277254" sldId="256"/>
            <ac:spMk id="2" creationId="{65DB9427-A48E-9892-7877-8B43CB46EBCD}"/>
          </ac:spMkLst>
        </pc:spChg>
        <pc:spChg chg="add del mod">
          <ac:chgData name="Kathy Parrott" userId="9580919c90bf43bc" providerId="LiveId" clId="{14BA4F3D-E467-4EAE-98B7-1A5F6CB06141}" dt="2023-08-02T21:27:54.390" v="8978" actId="478"/>
          <ac:spMkLst>
            <pc:docMk/>
            <pc:sldMk cId="4163277254" sldId="256"/>
            <ac:spMk id="3" creationId="{4AD350CC-D48D-5144-FF3B-EAE1DF942759}"/>
          </ac:spMkLst>
        </pc:spChg>
        <pc:spChg chg="del">
          <ac:chgData name="Kathy Parrott" userId="9580919c90bf43bc" providerId="LiveId" clId="{14BA4F3D-E467-4EAE-98B7-1A5F6CB06141}" dt="2023-07-29T07:16:07.403" v="225" actId="478"/>
          <ac:spMkLst>
            <pc:docMk/>
            <pc:sldMk cId="4163277254" sldId="256"/>
            <ac:spMk id="3" creationId="{92F09A0B-E7D2-E120-35F2-4576E5F37AA3}"/>
          </ac:spMkLst>
        </pc:spChg>
        <pc:spChg chg="add mod">
          <ac:chgData name="Kathy Parrott" userId="9580919c90bf43bc" providerId="LiveId" clId="{14BA4F3D-E467-4EAE-98B7-1A5F6CB06141}" dt="2023-08-02T05:37:12.848" v="5714" actId="1076"/>
          <ac:spMkLst>
            <pc:docMk/>
            <pc:sldMk cId="4163277254" sldId="256"/>
            <ac:spMk id="4" creationId="{76F8F136-D806-EC62-9091-5AC0A745016C}"/>
          </ac:spMkLst>
        </pc:spChg>
        <pc:spChg chg="add del mod">
          <ac:chgData name="Kathy Parrott" userId="9580919c90bf43bc" providerId="LiveId" clId="{14BA4F3D-E467-4EAE-98B7-1A5F6CB06141}" dt="2023-07-29T08:08:00.550" v="1335"/>
          <ac:spMkLst>
            <pc:docMk/>
            <pc:sldMk cId="4163277254" sldId="256"/>
            <ac:spMk id="5" creationId="{64A62217-657B-4ED2-B715-661392C53AB3}"/>
          </ac:spMkLst>
        </pc:spChg>
        <pc:spChg chg="add del">
          <ac:chgData name="Kathy Parrott" userId="9580919c90bf43bc" providerId="LiveId" clId="{14BA4F3D-E467-4EAE-98B7-1A5F6CB06141}" dt="2023-08-02T21:28:09.653" v="8980" actId="478"/>
          <ac:spMkLst>
            <pc:docMk/>
            <pc:sldMk cId="4163277254" sldId="256"/>
            <ac:spMk id="5" creationId="{885DCEDF-8712-D0AB-A0A6-5651279F7410}"/>
          </ac:spMkLst>
        </pc:spChg>
        <pc:spChg chg="add mod">
          <ac:chgData name="Kathy Parrott" userId="9580919c90bf43bc" providerId="LiveId" clId="{14BA4F3D-E467-4EAE-98B7-1A5F6CB06141}" dt="2023-08-02T22:42:16.601" v="9370" actId="1076"/>
          <ac:spMkLst>
            <pc:docMk/>
            <pc:sldMk cId="4163277254" sldId="256"/>
            <ac:spMk id="6" creationId="{DD2DCAA1-90F2-284D-92D0-2A9994487795}"/>
          </ac:spMkLst>
        </pc:spChg>
        <pc:spChg chg="add mod">
          <ac:chgData name="Kathy Parrott" userId="9580919c90bf43bc" providerId="LiveId" clId="{14BA4F3D-E467-4EAE-98B7-1A5F6CB06141}" dt="2023-08-02T21:28:17.997" v="8982" actId="20577"/>
          <ac:spMkLst>
            <pc:docMk/>
            <pc:sldMk cId="4163277254" sldId="256"/>
            <ac:spMk id="7" creationId="{DB90CEF2-9B51-31E3-B6CE-2FD3BA118C35}"/>
          </ac:spMkLst>
        </pc:spChg>
        <pc:spChg chg="add mod">
          <ac:chgData name="Kathy Parrott" userId="9580919c90bf43bc" providerId="LiveId" clId="{14BA4F3D-E467-4EAE-98B7-1A5F6CB06141}" dt="2023-08-02T22:42:52.300" v="9372" actId="1582"/>
          <ac:spMkLst>
            <pc:docMk/>
            <pc:sldMk cId="4163277254" sldId="256"/>
            <ac:spMk id="8" creationId="{D8D0ABE4-70AA-0FC1-5752-BA992F26E067}"/>
          </ac:spMkLst>
        </pc:spChg>
        <pc:spChg chg="add del">
          <ac:chgData name="Kathy Parrott" userId="9580919c90bf43bc" providerId="LiveId" clId="{14BA4F3D-E467-4EAE-98B7-1A5F6CB06141}" dt="2023-08-02T05:43:51.496" v="5754"/>
          <ac:spMkLst>
            <pc:docMk/>
            <pc:sldMk cId="4163277254" sldId="256"/>
            <ac:spMk id="1028" creationId="{BACC6370-2D7E-4714-9D71-7542949D7D5D}"/>
          </ac:spMkLst>
        </pc:spChg>
        <pc:spChg chg="add del">
          <ac:chgData name="Kathy Parrott" userId="9580919c90bf43bc" providerId="LiveId" clId="{14BA4F3D-E467-4EAE-98B7-1A5F6CB06141}" dt="2023-08-02T05:43:51.496" v="5754"/>
          <ac:spMkLst>
            <pc:docMk/>
            <pc:sldMk cId="4163277254" sldId="256"/>
            <ac:spMk id="1033" creationId="{256B2C21-A230-48C0-8DF1-C46611373C44}"/>
          </ac:spMkLst>
        </pc:spChg>
        <pc:spChg chg="add del">
          <ac:chgData name="Kathy Parrott" userId="9580919c90bf43bc" providerId="LiveId" clId="{14BA4F3D-E467-4EAE-98B7-1A5F6CB06141}" dt="2023-08-02T05:43:51.496" v="5754"/>
          <ac:spMkLst>
            <pc:docMk/>
            <pc:sldMk cId="4163277254" sldId="256"/>
            <ac:spMk id="1035" creationId="{3847E18C-932D-4C95-AABA-FEC7C9499AD7}"/>
          </ac:spMkLst>
        </pc:spChg>
        <pc:spChg chg="add del">
          <ac:chgData name="Kathy Parrott" userId="9580919c90bf43bc" providerId="LiveId" clId="{14BA4F3D-E467-4EAE-98B7-1A5F6CB06141}" dt="2023-08-02T05:43:51.496" v="5754"/>
          <ac:spMkLst>
            <pc:docMk/>
            <pc:sldMk cId="4163277254" sldId="256"/>
            <ac:spMk id="1037" creationId="{3150CB11-0C61-439E-910F-5787759E72A0}"/>
          </ac:spMkLst>
        </pc:spChg>
        <pc:spChg chg="add del">
          <ac:chgData name="Kathy Parrott" userId="9580919c90bf43bc" providerId="LiveId" clId="{14BA4F3D-E467-4EAE-98B7-1A5F6CB06141}" dt="2023-08-02T05:29:22.187" v="5695" actId="26606"/>
          <ac:spMkLst>
            <pc:docMk/>
            <pc:sldMk cId="4163277254" sldId="256"/>
            <ac:spMk id="1038" creationId="{2C33F367-76E5-4D2A-96B1-4FD443CDD1CF}"/>
          </ac:spMkLst>
        </pc:spChg>
        <pc:spChg chg="add del">
          <ac:chgData name="Kathy Parrott" userId="9580919c90bf43bc" providerId="LiveId" clId="{14BA4F3D-E467-4EAE-98B7-1A5F6CB06141}" dt="2023-08-02T05:43:51.496" v="5754"/>
          <ac:spMkLst>
            <pc:docMk/>
            <pc:sldMk cId="4163277254" sldId="256"/>
            <ac:spMk id="1039" creationId="{43F8A58B-5155-44CE-A5FF-7647B47D0A7A}"/>
          </ac:spMkLst>
        </pc:spChg>
        <pc:spChg chg="add del">
          <ac:chgData name="Kathy Parrott" userId="9580919c90bf43bc" providerId="LiveId" clId="{14BA4F3D-E467-4EAE-98B7-1A5F6CB06141}" dt="2023-08-02T05:29:22.187" v="5695" actId="26606"/>
          <ac:spMkLst>
            <pc:docMk/>
            <pc:sldMk cId="4163277254" sldId="256"/>
            <ac:spMk id="1040" creationId="{6F769419-3E73-449D-B62A-0CDEC946A679}"/>
          </ac:spMkLst>
        </pc:spChg>
        <pc:spChg chg="add del">
          <ac:chgData name="Kathy Parrott" userId="9580919c90bf43bc" providerId="LiveId" clId="{14BA4F3D-E467-4EAE-98B7-1A5F6CB06141}" dt="2023-08-02T05:43:51.496" v="5754"/>
          <ac:spMkLst>
            <pc:docMk/>
            <pc:sldMk cId="4163277254" sldId="256"/>
            <ac:spMk id="1041" creationId="{443F2ACA-E6D6-4028-82DD-F03C262D5DE6}"/>
          </ac:spMkLst>
        </pc:spChg>
        <pc:grpChg chg="add del">
          <ac:chgData name="Kathy Parrott" userId="9580919c90bf43bc" providerId="LiveId" clId="{14BA4F3D-E467-4EAE-98B7-1A5F6CB06141}" dt="2023-08-02T05:29:22.187" v="5695" actId="26606"/>
          <ac:grpSpMkLst>
            <pc:docMk/>
            <pc:sldMk cId="4163277254" sldId="256"/>
            <ac:grpSpMk id="1031" creationId="{B455B88A-C127-47B3-B317-724BD4EAAD0E}"/>
          </ac:grpSpMkLst>
        </pc:grpChg>
        <pc:grpChg chg="add del">
          <ac:chgData name="Kathy Parrott" userId="9580919c90bf43bc" providerId="LiveId" clId="{14BA4F3D-E467-4EAE-98B7-1A5F6CB06141}" dt="2023-08-02T05:29:22.187" v="5695" actId="26606"/>
          <ac:grpSpMkLst>
            <pc:docMk/>
            <pc:sldMk cId="4163277254" sldId="256"/>
            <ac:grpSpMk id="1042" creationId="{A6515200-42F9-488F-9895-6CDBCD1E87C8}"/>
          </ac:grpSpMkLst>
        </pc:grpChg>
        <pc:picChg chg="add del mod">
          <ac:chgData name="Kathy Parrott" userId="9580919c90bf43bc" providerId="LiveId" clId="{14BA4F3D-E467-4EAE-98B7-1A5F6CB06141}" dt="2023-07-29T17:36:49.022" v="2716" actId="478"/>
          <ac:picMkLst>
            <pc:docMk/>
            <pc:sldMk cId="4163277254" sldId="256"/>
            <ac:picMk id="8" creationId="{BD4CFEEE-9903-4881-9245-F742C7B205CD}"/>
          </ac:picMkLst>
        </pc:picChg>
        <pc:picChg chg="add del mod">
          <ac:chgData name="Kathy Parrott" userId="9580919c90bf43bc" providerId="LiveId" clId="{14BA4F3D-E467-4EAE-98B7-1A5F6CB06141}" dt="2023-07-29T17:36:39.480" v="2715" actId="478"/>
          <ac:picMkLst>
            <pc:docMk/>
            <pc:sldMk cId="4163277254" sldId="256"/>
            <ac:picMk id="10" creationId="{65024CF1-BAC9-7460-ED85-3597A76227D7}"/>
          </ac:picMkLst>
        </pc:picChg>
        <pc:picChg chg="add mod">
          <ac:chgData name="Kathy Parrott" userId="9580919c90bf43bc" providerId="LiveId" clId="{14BA4F3D-E467-4EAE-98B7-1A5F6CB06141}" dt="2023-08-02T05:41:38.868" v="5751" actId="14100"/>
          <ac:picMkLst>
            <pc:docMk/>
            <pc:sldMk cId="4163277254" sldId="256"/>
            <ac:picMk id="1026" creationId="{A7A61551-43D8-DD27-ABBD-49F14FBFC215}"/>
          </ac:picMkLst>
        </pc:picChg>
      </pc:sldChg>
      <pc:sldChg chg="addSp delSp modSp new mod">
        <pc:chgData name="Kathy Parrott" userId="9580919c90bf43bc" providerId="LiveId" clId="{14BA4F3D-E467-4EAE-98B7-1A5F6CB06141}" dt="2023-08-02T21:28:42.485" v="8986" actId="20577"/>
        <pc:sldMkLst>
          <pc:docMk/>
          <pc:sldMk cId="407050034" sldId="257"/>
        </pc:sldMkLst>
        <pc:spChg chg="mod">
          <ac:chgData name="Kathy Parrott" userId="9580919c90bf43bc" providerId="LiveId" clId="{14BA4F3D-E467-4EAE-98B7-1A5F6CB06141}" dt="2023-08-02T05:41:17.366" v="5747"/>
          <ac:spMkLst>
            <pc:docMk/>
            <pc:sldMk cId="407050034" sldId="257"/>
            <ac:spMk id="2" creationId="{1987D18A-F301-7F3C-6A5E-895620F3763A}"/>
          </ac:spMkLst>
        </pc:spChg>
        <pc:spChg chg="mod">
          <ac:chgData name="Kathy Parrott" userId="9580919c90bf43bc" providerId="LiveId" clId="{14BA4F3D-E467-4EAE-98B7-1A5F6CB06141}" dt="2023-08-02T05:34:45.965" v="5701" actId="113"/>
          <ac:spMkLst>
            <pc:docMk/>
            <pc:sldMk cId="407050034" sldId="257"/>
            <ac:spMk id="3" creationId="{DBE45E83-B74F-C97E-DFCC-93604E1054D1}"/>
          </ac:spMkLst>
        </pc:spChg>
        <pc:spChg chg="add mod">
          <ac:chgData name="Kathy Parrott" userId="9580919c90bf43bc" providerId="LiveId" clId="{14BA4F3D-E467-4EAE-98B7-1A5F6CB06141}" dt="2023-08-02T21:28:42.485" v="8986" actId="20577"/>
          <ac:spMkLst>
            <pc:docMk/>
            <pc:sldMk cId="407050034" sldId="257"/>
            <ac:spMk id="4" creationId="{3D18492E-D42B-DD2D-BD51-A3A74DCB0ED2}"/>
          </ac:spMkLst>
        </pc:spChg>
        <pc:spChg chg="add del mod">
          <ac:chgData name="Kathy Parrott" userId="9580919c90bf43bc" providerId="LiveId" clId="{14BA4F3D-E467-4EAE-98B7-1A5F6CB06141}" dt="2023-07-29T08:08:36.865" v="1337" actId="21"/>
          <ac:spMkLst>
            <pc:docMk/>
            <pc:sldMk cId="407050034" sldId="257"/>
            <ac:spMk id="4" creationId="{F01DF781-3E37-498B-04DF-18842ABC6D52}"/>
          </ac:spMkLst>
        </pc:spChg>
        <pc:spChg chg="add mod">
          <ac:chgData name="Kathy Parrott" userId="9580919c90bf43bc" providerId="LiveId" clId="{14BA4F3D-E467-4EAE-98B7-1A5F6CB06141}" dt="2023-08-02T05:34:51.728" v="5702" actId="113"/>
          <ac:spMkLst>
            <pc:docMk/>
            <pc:sldMk cId="407050034" sldId="257"/>
            <ac:spMk id="5" creationId="{9E03FDA0-3104-4B68-64D3-16044907ABC6}"/>
          </ac:spMkLst>
        </pc:spChg>
        <pc:spChg chg="add del mod">
          <ac:chgData name="Kathy Parrott" userId="9580919c90bf43bc" providerId="LiveId" clId="{14BA4F3D-E467-4EAE-98B7-1A5F6CB06141}" dt="2023-07-29T08:42:45.907" v="2142" actId="767"/>
          <ac:spMkLst>
            <pc:docMk/>
            <pc:sldMk cId="407050034" sldId="257"/>
            <ac:spMk id="6" creationId="{5152D61C-D519-550F-8A9F-EF8E3161C4A0}"/>
          </ac:spMkLst>
        </pc:spChg>
        <pc:picChg chg="add mod">
          <ac:chgData name="Kathy Parrott" userId="9580919c90bf43bc" providerId="LiveId" clId="{14BA4F3D-E467-4EAE-98B7-1A5F6CB06141}" dt="2023-07-29T08:37:32.430" v="2120" actId="1076"/>
          <ac:picMkLst>
            <pc:docMk/>
            <pc:sldMk cId="407050034" sldId="257"/>
            <ac:picMk id="2050" creationId="{437E3D32-9FDC-4CDA-3FCB-7FF26582DA3A}"/>
          </ac:picMkLst>
        </pc:picChg>
      </pc:sldChg>
      <pc:sldChg chg="addSp delSp modSp new mod">
        <pc:chgData name="Kathy Parrott" userId="9580919c90bf43bc" providerId="LiveId" clId="{14BA4F3D-E467-4EAE-98B7-1A5F6CB06141}" dt="2023-08-02T21:28:55.290" v="8988" actId="20577"/>
        <pc:sldMkLst>
          <pc:docMk/>
          <pc:sldMk cId="3797011255" sldId="258"/>
        </pc:sldMkLst>
        <pc:spChg chg="mod">
          <ac:chgData name="Kathy Parrott" userId="9580919c90bf43bc" providerId="LiveId" clId="{14BA4F3D-E467-4EAE-98B7-1A5F6CB06141}" dt="2023-07-29T08:48:52.370" v="2184" actId="1076"/>
          <ac:spMkLst>
            <pc:docMk/>
            <pc:sldMk cId="3797011255" sldId="258"/>
            <ac:spMk id="2" creationId="{7247833F-0BDF-DFB9-48A5-0B1168E7D589}"/>
          </ac:spMkLst>
        </pc:spChg>
        <pc:spChg chg="del mod">
          <ac:chgData name="Kathy Parrott" userId="9580919c90bf43bc" providerId="LiveId" clId="{14BA4F3D-E467-4EAE-98B7-1A5F6CB06141}" dt="2023-07-29T08:46:59.433" v="2150" actId="478"/>
          <ac:spMkLst>
            <pc:docMk/>
            <pc:sldMk cId="3797011255" sldId="258"/>
            <ac:spMk id="3" creationId="{CFF4A326-1F0A-65D8-1540-1A1420A02DE9}"/>
          </ac:spMkLst>
        </pc:spChg>
        <pc:spChg chg="add mod">
          <ac:chgData name="Kathy Parrott" userId="9580919c90bf43bc" providerId="LiveId" clId="{14BA4F3D-E467-4EAE-98B7-1A5F6CB06141}" dt="2023-08-02T21:28:55.290" v="8988" actId="20577"/>
          <ac:spMkLst>
            <pc:docMk/>
            <pc:sldMk cId="3797011255" sldId="258"/>
            <ac:spMk id="3" creationId="{F89FF054-D64E-A0C2-F111-081705CD49BF}"/>
          </ac:spMkLst>
        </pc:spChg>
        <pc:spChg chg="add mod">
          <ac:chgData name="Kathy Parrott" userId="9580919c90bf43bc" providerId="LiveId" clId="{14BA4F3D-E467-4EAE-98B7-1A5F6CB06141}" dt="2023-07-29T08:46:48.830" v="2149" actId="1076"/>
          <ac:spMkLst>
            <pc:docMk/>
            <pc:sldMk cId="3797011255" sldId="258"/>
            <ac:spMk id="5" creationId="{FA38052A-CADE-4214-70D1-69EDED7A1B8B}"/>
          </ac:spMkLst>
        </pc:spChg>
        <pc:spChg chg="add mod">
          <ac:chgData name="Kathy Parrott" userId="9580919c90bf43bc" providerId="LiveId" clId="{14BA4F3D-E467-4EAE-98B7-1A5F6CB06141}" dt="2023-07-29T09:01:27.037" v="2478" actId="1076"/>
          <ac:spMkLst>
            <pc:docMk/>
            <pc:sldMk cId="3797011255" sldId="258"/>
            <ac:spMk id="6" creationId="{CA721348-FFF7-9858-1756-688EC22A59B9}"/>
          </ac:spMkLst>
        </pc:spChg>
        <pc:spChg chg="add mod">
          <ac:chgData name="Kathy Parrott" userId="9580919c90bf43bc" providerId="LiveId" clId="{14BA4F3D-E467-4EAE-98B7-1A5F6CB06141}" dt="2023-07-29T09:01:44.833" v="2479" actId="113"/>
          <ac:spMkLst>
            <pc:docMk/>
            <pc:sldMk cId="3797011255" sldId="258"/>
            <ac:spMk id="7" creationId="{3FB8DB82-E923-208F-F828-E1123FDB32F6}"/>
          </ac:spMkLst>
        </pc:spChg>
        <pc:spChg chg="add mod">
          <ac:chgData name="Kathy Parrott" userId="9580919c90bf43bc" providerId="LiveId" clId="{14BA4F3D-E467-4EAE-98B7-1A5F6CB06141}" dt="2023-07-29T09:00:09.588" v="2469" actId="1076"/>
          <ac:spMkLst>
            <pc:docMk/>
            <pc:sldMk cId="3797011255" sldId="258"/>
            <ac:spMk id="8" creationId="{573A9B0D-01EA-6B27-0E80-1B957AA79483}"/>
          </ac:spMkLst>
        </pc:spChg>
        <pc:picChg chg="add del mod">
          <ac:chgData name="Kathy Parrott" userId="9580919c90bf43bc" providerId="LiveId" clId="{14BA4F3D-E467-4EAE-98B7-1A5F6CB06141}" dt="2023-07-29T08:51:31.202" v="2355" actId="478"/>
          <ac:picMkLst>
            <pc:docMk/>
            <pc:sldMk cId="3797011255" sldId="258"/>
            <ac:picMk id="3074" creationId="{26BC08F9-D31A-478C-BD68-B6194DF11C89}"/>
          </ac:picMkLst>
        </pc:picChg>
        <pc:picChg chg="add del mod">
          <ac:chgData name="Kathy Parrott" userId="9580919c90bf43bc" providerId="LiveId" clId="{14BA4F3D-E467-4EAE-98B7-1A5F6CB06141}" dt="2023-07-29T09:00:40.999" v="2473" actId="478"/>
          <ac:picMkLst>
            <pc:docMk/>
            <pc:sldMk cId="3797011255" sldId="258"/>
            <ac:picMk id="3076" creationId="{E6D54CD0-E1E3-F6F7-389F-D628DFE8AE7B}"/>
          </ac:picMkLst>
        </pc:picChg>
        <pc:picChg chg="add mod">
          <ac:chgData name="Kathy Parrott" userId="9580919c90bf43bc" providerId="LiveId" clId="{14BA4F3D-E467-4EAE-98B7-1A5F6CB06141}" dt="2023-07-29T09:01:15.048" v="2477" actId="167"/>
          <ac:picMkLst>
            <pc:docMk/>
            <pc:sldMk cId="3797011255" sldId="258"/>
            <ac:picMk id="3078" creationId="{FB059AF6-B004-3597-E609-2A9951E0E7F0}"/>
          </ac:picMkLst>
        </pc:picChg>
      </pc:sldChg>
      <pc:sldChg chg="addSp delSp modSp new mod">
        <pc:chgData name="Kathy Parrott" userId="9580919c90bf43bc" providerId="LiveId" clId="{14BA4F3D-E467-4EAE-98B7-1A5F6CB06141}" dt="2023-08-02T21:29:21.852" v="8995" actId="14100"/>
        <pc:sldMkLst>
          <pc:docMk/>
          <pc:sldMk cId="2289425409" sldId="259"/>
        </pc:sldMkLst>
        <pc:spChg chg="mod">
          <ac:chgData name="Kathy Parrott" userId="9580919c90bf43bc" providerId="LiveId" clId="{14BA4F3D-E467-4EAE-98B7-1A5F6CB06141}" dt="2023-08-01T00:03:51.894" v="3671" actId="14100"/>
          <ac:spMkLst>
            <pc:docMk/>
            <pc:sldMk cId="2289425409" sldId="259"/>
            <ac:spMk id="2" creationId="{9DB10410-71C0-13C0-09FF-05B866EB2B58}"/>
          </ac:spMkLst>
        </pc:spChg>
        <pc:spChg chg="del mod">
          <ac:chgData name="Kathy Parrott" userId="9580919c90bf43bc" providerId="LiveId" clId="{14BA4F3D-E467-4EAE-98B7-1A5F6CB06141}" dt="2023-07-31T23:46:58.476" v="3073" actId="478"/>
          <ac:spMkLst>
            <pc:docMk/>
            <pc:sldMk cId="2289425409" sldId="259"/>
            <ac:spMk id="3" creationId="{0AC1C386-E92E-24AE-5A18-D35691DD9199}"/>
          </ac:spMkLst>
        </pc:spChg>
        <pc:spChg chg="add mod">
          <ac:chgData name="Kathy Parrott" userId="9580919c90bf43bc" providerId="LiveId" clId="{14BA4F3D-E467-4EAE-98B7-1A5F6CB06141}" dt="2023-08-02T21:29:21.852" v="8995" actId="14100"/>
          <ac:spMkLst>
            <pc:docMk/>
            <pc:sldMk cId="2289425409" sldId="259"/>
            <ac:spMk id="3" creationId="{553EB82C-1C3F-75D6-43C7-12A1460B802A}"/>
          </ac:spMkLst>
        </pc:spChg>
        <pc:spChg chg="add del mod">
          <ac:chgData name="Kathy Parrott" userId="9580919c90bf43bc" providerId="LiveId" clId="{14BA4F3D-E467-4EAE-98B7-1A5F6CB06141}" dt="2023-07-29T07:15:24.098" v="217" actId="21"/>
          <ac:spMkLst>
            <pc:docMk/>
            <pc:sldMk cId="2289425409" sldId="259"/>
            <ac:spMk id="5" creationId="{DB3D0A9A-9264-EB0D-B1EF-CCCB283D409C}"/>
          </ac:spMkLst>
        </pc:spChg>
        <pc:spChg chg="add del mod">
          <ac:chgData name="Kathy Parrott" userId="9580919c90bf43bc" providerId="LiveId" clId="{14BA4F3D-E467-4EAE-98B7-1A5F6CB06141}" dt="2023-07-31T23:51:11.883" v="3175"/>
          <ac:spMkLst>
            <pc:docMk/>
            <pc:sldMk cId="2289425409" sldId="259"/>
            <ac:spMk id="6" creationId="{C90E2A22-6248-7ABA-03FF-C380BD7595B2}"/>
          </ac:spMkLst>
        </pc:spChg>
        <pc:spChg chg="add mod">
          <ac:chgData name="Kathy Parrott" userId="9580919c90bf43bc" providerId="LiveId" clId="{14BA4F3D-E467-4EAE-98B7-1A5F6CB06141}" dt="2023-07-31T23:51:43.169" v="3180" actId="1076"/>
          <ac:spMkLst>
            <pc:docMk/>
            <pc:sldMk cId="2289425409" sldId="259"/>
            <ac:spMk id="7" creationId="{511380D5-9996-D511-58EF-8CECE0885FD6}"/>
          </ac:spMkLst>
        </pc:spChg>
        <pc:spChg chg="add mod">
          <ac:chgData name="Kathy Parrott" userId="9580919c90bf43bc" providerId="LiveId" clId="{14BA4F3D-E467-4EAE-98B7-1A5F6CB06141}" dt="2023-08-02T21:29:04.934" v="8989" actId="1076"/>
          <ac:spMkLst>
            <pc:docMk/>
            <pc:sldMk cId="2289425409" sldId="259"/>
            <ac:spMk id="8" creationId="{6719CBD3-77BB-C5EF-DC39-BA44DCC631DB}"/>
          </ac:spMkLst>
        </pc:spChg>
        <pc:picChg chg="add mod">
          <ac:chgData name="Kathy Parrott" userId="9580919c90bf43bc" providerId="LiveId" clId="{14BA4F3D-E467-4EAE-98B7-1A5F6CB06141}" dt="2023-08-01T00:04:23.910" v="3675" actId="167"/>
          <ac:picMkLst>
            <pc:docMk/>
            <pc:sldMk cId="2289425409" sldId="259"/>
            <ac:picMk id="9218" creationId="{95026883-B8AF-040F-A4AB-6E6CE7A84287}"/>
          </ac:picMkLst>
        </pc:picChg>
      </pc:sldChg>
      <pc:sldChg chg="addSp modSp new del mod">
        <pc:chgData name="Kathy Parrott" userId="9580919c90bf43bc" providerId="LiveId" clId="{14BA4F3D-E467-4EAE-98B7-1A5F6CB06141}" dt="2023-07-29T09:10:54.954" v="2484" actId="47"/>
        <pc:sldMkLst>
          <pc:docMk/>
          <pc:sldMk cId="106122069" sldId="260"/>
        </pc:sldMkLst>
        <pc:spChg chg="mod">
          <ac:chgData name="Kathy Parrott" userId="9580919c90bf43bc" providerId="LiveId" clId="{14BA4F3D-E467-4EAE-98B7-1A5F6CB06141}" dt="2023-07-29T09:06:11.307" v="2483" actId="14100"/>
          <ac:spMkLst>
            <pc:docMk/>
            <pc:sldMk cId="106122069" sldId="260"/>
            <ac:spMk id="2" creationId="{C39D64BC-8DB8-B024-2BA5-83D0E9D7B7A6}"/>
          </ac:spMkLst>
        </pc:spChg>
        <pc:spChg chg="mod">
          <ac:chgData name="Kathy Parrott" userId="9580919c90bf43bc" providerId="LiveId" clId="{14BA4F3D-E467-4EAE-98B7-1A5F6CB06141}" dt="2023-07-29T08:40:37.969" v="2137"/>
          <ac:spMkLst>
            <pc:docMk/>
            <pc:sldMk cId="106122069" sldId="260"/>
            <ac:spMk id="3" creationId="{5001D763-F590-31F6-4D1B-FD36084912AB}"/>
          </ac:spMkLst>
        </pc:spChg>
        <pc:picChg chg="add mod">
          <ac:chgData name="Kathy Parrott" userId="9580919c90bf43bc" providerId="LiveId" clId="{14BA4F3D-E467-4EAE-98B7-1A5F6CB06141}" dt="2023-07-29T09:06:11.307" v="2483" actId="14100"/>
          <ac:picMkLst>
            <pc:docMk/>
            <pc:sldMk cId="106122069" sldId="260"/>
            <ac:picMk id="4098" creationId="{9C9D426B-BDF7-6145-C8E7-FC72F841353B}"/>
          </ac:picMkLst>
        </pc:picChg>
      </pc:sldChg>
      <pc:sldChg chg="addSp delSp modSp new mod">
        <pc:chgData name="Kathy Parrott" userId="9580919c90bf43bc" providerId="LiveId" clId="{14BA4F3D-E467-4EAE-98B7-1A5F6CB06141}" dt="2023-08-02T21:36:16.666" v="9179" actId="20577"/>
        <pc:sldMkLst>
          <pc:docMk/>
          <pc:sldMk cId="1461669326" sldId="261"/>
        </pc:sldMkLst>
        <pc:spChg chg="mod">
          <ac:chgData name="Kathy Parrott" userId="9580919c90bf43bc" providerId="LiveId" clId="{14BA4F3D-E467-4EAE-98B7-1A5F6CB06141}" dt="2023-08-02T05:41:17.366" v="5747"/>
          <ac:spMkLst>
            <pc:docMk/>
            <pc:sldMk cId="1461669326" sldId="261"/>
            <ac:spMk id="2" creationId="{6A50FAF6-B8B1-31EB-40EE-386DAF37B7FF}"/>
          </ac:spMkLst>
        </pc:spChg>
        <pc:spChg chg="del mod">
          <ac:chgData name="Kathy Parrott" userId="9580919c90bf43bc" providerId="LiveId" clId="{14BA4F3D-E467-4EAE-98B7-1A5F6CB06141}" dt="2023-07-29T09:11:31.701" v="2485" actId="478"/>
          <ac:spMkLst>
            <pc:docMk/>
            <pc:sldMk cId="1461669326" sldId="261"/>
            <ac:spMk id="3" creationId="{AB1896BA-0EE9-A838-517C-844A50C511C5}"/>
          </ac:spMkLst>
        </pc:spChg>
        <pc:spChg chg="add mod">
          <ac:chgData name="Kathy Parrott" userId="9580919c90bf43bc" providerId="LiveId" clId="{14BA4F3D-E467-4EAE-98B7-1A5F6CB06141}" dt="2023-08-02T21:36:16.666" v="9179" actId="20577"/>
          <ac:spMkLst>
            <pc:docMk/>
            <pc:sldMk cId="1461669326" sldId="261"/>
            <ac:spMk id="3" creationId="{EDEA85A1-5849-1C03-1E80-4EC10D8CCD63}"/>
          </ac:spMkLst>
        </pc:spChg>
        <pc:picChg chg="add mod">
          <ac:chgData name="Kathy Parrott" userId="9580919c90bf43bc" providerId="LiveId" clId="{14BA4F3D-E467-4EAE-98B7-1A5F6CB06141}" dt="2023-07-29T09:12:44.633" v="2506" actId="14100"/>
          <ac:picMkLst>
            <pc:docMk/>
            <pc:sldMk cId="1461669326" sldId="261"/>
            <ac:picMk id="5122" creationId="{D624D5F2-25C8-6A9E-F5DB-C21B3F859E80}"/>
          </ac:picMkLst>
        </pc:picChg>
      </pc:sldChg>
      <pc:sldChg chg="addSp delSp modSp new mod">
        <pc:chgData name="Kathy Parrott" userId="9580919c90bf43bc" providerId="LiveId" clId="{14BA4F3D-E467-4EAE-98B7-1A5F6CB06141}" dt="2023-08-03T04:01:19.348" v="9398" actId="1076"/>
        <pc:sldMkLst>
          <pc:docMk/>
          <pc:sldMk cId="2383305821" sldId="262"/>
        </pc:sldMkLst>
        <pc:spChg chg="add mod">
          <ac:chgData name="Kathy Parrott" userId="9580919c90bf43bc" providerId="LiveId" clId="{14BA4F3D-E467-4EAE-98B7-1A5F6CB06141}" dt="2023-08-02T22:30:45.323" v="9296" actId="1076"/>
          <ac:spMkLst>
            <pc:docMk/>
            <pc:sldMk cId="2383305821" sldId="262"/>
            <ac:spMk id="2" creationId="{2F7DD9BD-2A35-9EE0-2DBC-9F3CB9F8D493}"/>
          </ac:spMkLst>
        </pc:spChg>
        <pc:spChg chg="del mod">
          <ac:chgData name="Kathy Parrott" userId="9580919c90bf43bc" providerId="LiveId" clId="{14BA4F3D-E467-4EAE-98B7-1A5F6CB06141}" dt="2023-08-01T00:21:44.194" v="3745" actId="478"/>
          <ac:spMkLst>
            <pc:docMk/>
            <pc:sldMk cId="2383305821" sldId="262"/>
            <ac:spMk id="2" creationId="{96B93AE2-6F31-BAC3-2DD0-74D4AB3C6995}"/>
          </ac:spMkLst>
        </pc:spChg>
        <pc:spChg chg="add mod">
          <ac:chgData name="Kathy Parrott" userId="9580919c90bf43bc" providerId="LiveId" clId="{14BA4F3D-E467-4EAE-98B7-1A5F6CB06141}" dt="2023-08-02T04:50:32.888" v="5575" actId="1076"/>
          <ac:spMkLst>
            <pc:docMk/>
            <pc:sldMk cId="2383305821" sldId="262"/>
            <ac:spMk id="3" creationId="{D564B479-1206-02E2-39E0-BB603E6784A7}"/>
          </ac:spMkLst>
        </pc:spChg>
        <pc:spChg chg="del mod">
          <ac:chgData name="Kathy Parrott" userId="9580919c90bf43bc" providerId="LiveId" clId="{14BA4F3D-E467-4EAE-98B7-1A5F6CB06141}" dt="2023-07-29T10:08:28.304" v="2692" actId="478"/>
          <ac:spMkLst>
            <pc:docMk/>
            <pc:sldMk cId="2383305821" sldId="262"/>
            <ac:spMk id="3" creationId="{F153A4D1-7A12-2195-4C35-7813F699BC67}"/>
          </ac:spMkLst>
        </pc:spChg>
        <pc:spChg chg="add mod">
          <ac:chgData name="Kathy Parrott" userId="9580919c90bf43bc" providerId="LiveId" clId="{14BA4F3D-E467-4EAE-98B7-1A5F6CB06141}" dt="2023-07-29T10:10:00.993" v="2702" actId="1076"/>
          <ac:spMkLst>
            <pc:docMk/>
            <pc:sldMk cId="2383305821" sldId="262"/>
            <ac:spMk id="4" creationId="{BC48B733-9F28-944F-E6C8-D264E4865FC2}"/>
          </ac:spMkLst>
        </pc:spChg>
        <pc:spChg chg="add mod">
          <ac:chgData name="Kathy Parrott" userId="9580919c90bf43bc" providerId="LiveId" clId="{14BA4F3D-E467-4EAE-98B7-1A5F6CB06141}" dt="2023-08-01T00:21:31.081" v="3741" actId="255"/>
          <ac:spMkLst>
            <pc:docMk/>
            <pc:sldMk cId="2383305821" sldId="262"/>
            <ac:spMk id="5" creationId="{8ABA2249-B5DB-AC36-BA8D-88C377DBB8C1}"/>
          </ac:spMkLst>
        </pc:spChg>
        <pc:picChg chg="add del mod">
          <ac:chgData name="Kathy Parrott" userId="9580919c90bf43bc" providerId="LiveId" clId="{14BA4F3D-E467-4EAE-98B7-1A5F6CB06141}" dt="2023-08-02T04:51:43.255" v="5579" actId="21"/>
          <ac:picMkLst>
            <pc:docMk/>
            <pc:sldMk cId="2383305821" sldId="262"/>
            <ac:picMk id="2" creationId="{5FA764B5-6760-90AF-72CD-1A14F409C2E1}"/>
          </ac:picMkLst>
        </pc:picChg>
        <pc:picChg chg="add mod">
          <ac:chgData name="Kathy Parrott" userId="9580919c90bf43bc" providerId="LiveId" clId="{14BA4F3D-E467-4EAE-98B7-1A5F6CB06141}" dt="2023-08-02T19:27:42.712" v="6210" actId="14100"/>
          <ac:picMkLst>
            <pc:docMk/>
            <pc:sldMk cId="2383305821" sldId="262"/>
            <ac:picMk id="7" creationId="{878510FA-8592-EB02-2291-958B41FBCC70}"/>
          </ac:picMkLst>
        </pc:picChg>
        <pc:picChg chg="add mod">
          <ac:chgData name="Kathy Parrott" userId="9580919c90bf43bc" providerId="LiveId" clId="{14BA4F3D-E467-4EAE-98B7-1A5F6CB06141}" dt="2023-08-03T04:01:19.348" v="9398" actId="1076"/>
          <ac:picMkLst>
            <pc:docMk/>
            <pc:sldMk cId="2383305821" sldId="262"/>
            <ac:picMk id="8" creationId="{DF5CDEAC-6AB3-F603-3E65-34F420EF91E9}"/>
          </ac:picMkLst>
        </pc:picChg>
        <pc:picChg chg="add del mod">
          <ac:chgData name="Kathy Parrott" userId="9580919c90bf43bc" providerId="LiveId" clId="{14BA4F3D-E467-4EAE-98B7-1A5F6CB06141}" dt="2023-08-01T00:22:48.248" v="3747" actId="478"/>
          <ac:picMkLst>
            <pc:docMk/>
            <pc:sldMk cId="2383305821" sldId="262"/>
            <ac:picMk id="7170" creationId="{C4AAB43C-BDEB-5065-9202-C20811E4BE85}"/>
          </ac:picMkLst>
        </pc:picChg>
      </pc:sldChg>
      <pc:sldChg chg="addSp delSp modSp new mod ord modClrScheme chgLayout">
        <pc:chgData name="Kathy Parrott" userId="9580919c90bf43bc" providerId="LiveId" clId="{14BA4F3D-E467-4EAE-98B7-1A5F6CB06141}" dt="2023-08-02T22:27:43.764" v="9264" actId="14100"/>
        <pc:sldMkLst>
          <pc:docMk/>
          <pc:sldMk cId="406926855" sldId="263"/>
        </pc:sldMkLst>
        <pc:spChg chg="add del mod">
          <ac:chgData name="Kathy Parrott" userId="9580919c90bf43bc" providerId="LiveId" clId="{14BA4F3D-E467-4EAE-98B7-1A5F6CB06141}" dt="2023-08-02T03:36:16.189" v="5338" actId="478"/>
          <ac:spMkLst>
            <pc:docMk/>
            <pc:sldMk cId="406926855" sldId="263"/>
            <ac:spMk id="2" creationId="{039256FB-2E8D-6549-FE42-E7F59ABBB6EF}"/>
          </ac:spMkLst>
        </pc:spChg>
        <pc:spChg chg="add del mod">
          <ac:chgData name="Kathy Parrott" userId="9580919c90bf43bc" providerId="LiveId" clId="{14BA4F3D-E467-4EAE-98B7-1A5F6CB06141}" dt="2023-08-02T03:36:23.562" v="5339" actId="478"/>
          <ac:spMkLst>
            <pc:docMk/>
            <pc:sldMk cId="406926855" sldId="263"/>
            <ac:spMk id="3" creationId="{08C89A3A-E4DE-73E7-7F48-6DFAAB895574}"/>
          </ac:spMkLst>
        </pc:spChg>
        <pc:spChg chg="add mod">
          <ac:chgData name="Kathy Parrott" userId="9580919c90bf43bc" providerId="LiveId" clId="{14BA4F3D-E467-4EAE-98B7-1A5F6CB06141}" dt="2023-08-02T19:26:49.085" v="6206" actId="21"/>
          <ac:spMkLst>
            <pc:docMk/>
            <pc:sldMk cId="406926855" sldId="263"/>
            <ac:spMk id="5" creationId="{537B000B-405E-DBB5-7D04-B1B6F91F178F}"/>
          </ac:spMkLst>
        </pc:spChg>
        <pc:spChg chg="add mod">
          <ac:chgData name="Kathy Parrott" userId="9580919c90bf43bc" providerId="LiveId" clId="{14BA4F3D-E467-4EAE-98B7-1A5F6CB06141}" dt="2023-08-02T19:23:12.932" v="6168" actId="1076"/>
          <ac:spMkLst>
            <pc:docMk/>
            <pc:sldMk cId="406926855" sldId="263"/>
            <ac:spMk id="7" creationId="{869C454D-141F-4C6E-A467-8C8E51184184}"/>
          </ac:spMkLst>
        </pc:spChg>
        <pc:spChg chg="add del mod">
          <ac:chgData name="Kathy Parrott" userId="9580919c90bf43bc" providerId="LiveId" clId="{14BA4F3D-E467-4EAE-98B7-1A5F6CB06141}" dt="2023-08-02T19:24:27.719" v="6176"/>
          <ac:spMkLst>
            <pc:docMk/>
            <pc:sldMk cId="406926855" sldId="263"/>
            <ac:spMk id="8" creationId="{0367C57B-CDFD-706F-9CE3-26A83DB38B97}"/>
          </ac:spMkLst>
        </pc:spChg>
        <pc:spChg chg="add del mod">
          <ac:chgData name="Kathy Parrott" userId="9580919c90bf43bc" providerId="LiveId" clId="{14BA4F3D-E467-4EAE-98B7-1A5F6CB06141}" dt="2023-08-02T19:24:27.719" v="6174" actId="478"/>
          <ac:spMkLst>
            <pc:docMk/>
            <pc:sldMk cId="406926855" sldId="263"/>
            <ac:spMk id="9" creationId="{BF15FBD0-ACDE-10B3-A3D9-7F355606EB21}"/>
          </ac:spMkLst>
        </pc:spChg>
        <pc:spChg chg="add mod">
          <ac:chgData name="Kathy Parrott" userId="9580919c90bf43bc" providerId="LiveId" clId="{14BA4F3D-E467-4EAE-98B7-1A5F6CB06141}" dt="2023-08-02T19:25:43.855" v="6202" actId="20577"/>
          <ac:spMkLst>
            <pc:docMk/>
            <pc:sldMk cId="406926855" sldId="263"/>
            <ac:spMk id="10" creationId="{EABBC510-C3A0-5F36-6AD4-6C1B9163F84D}"/>
          </ac:spMkLst>
        </pc:spChg>
        <pc:spChg chg="add mod">
          <ac:chgData name="Kathy Parrott" userId="9580919c90bf43bc" providerId="LiveId" clId="{14BA4F3D-E467-4EAE-98B7-1A5F6CB06141}" dt="2023-08-02T19:27:24.100" v="6209" actId="20577"/>
          <ac:spMkLst>
            <pc:docMk/>
            <pc:sldMk cId="406926855" sldId="263"/>
            <ac:spMk id="11" creationId="{E08BD6CF-9198-1532-A9F4-B2DA7DE5989E}"/>
          </ac:spMkLst>
        </pc:spChg>
        <pc:picChg chg="add mod">
          <ac:chgData name="Kathy Parrott" userId="9580919c90bf43bc" providerId="LiveId" clId="{14BA4F3D-E467-4EAE-98B7-1A5F6CB06141}" dt="2023-08-02T22:27:43.764" v="9264" actId="14100"/>
          <ac:picMkLst>
            <pc:docMk/>
            <pc:sldMk cId="406926855" sldId="263"/>
            <ac:picMk id="6" creationId="{D47AE32E-1D04-0B11-1A1C-4DD92A78E745}"/>
          </ac:picMkLst>
        </pc:picChg>
      </pc:sldChg>
      <pc:sldChg chg="addSp delSp modSp new mod ord">
        <pc:chgData name="Kathy Parrott" userId="9580919c90bf43bc" providerId="LiveId" clId="{14BA4F3D-E467-4EAE-98B7-1A5F6CB06141}" dt="2023-08-02T22:33:06.828" v="9314" actId="1076"/>
        <pc:sldMkLst>
          <pc:docMk/>
          <pc:sldMk cId="1051650593" sldId="264"/>
        </pc:sldMkLst>
        <pc:spChg chg="del mod">
          <ac:chgData name="Kathy Parrott" userId="9580919c90bf43bc" providerId="LiveId" clId="{14BA4F3D-E467-4EAE-98B7-1A5F6CB06141}" dt="2023-07-29T09:15:20.041" v="2508" actId="478"/>
          <ac:spMkLst>
            <pc:docMk/>
            <pc:sldMk cId="1051650593" sldId="264"/>
            <ac:spMk id="2" creationId="{218A9C24-8CA3-0667-BD6E-166B834D79B8}"/>
          </ac:spMkLst>
        </pc:spChg>
        <pc:spChg chg="add mod">
          <ac:chgData name="Kathy Parrott" userId="9580919c90bf43bc" providerId="LiveId" clId="{14BA4F3D-E467-4EAE-98B7-1A5F6CB06141}" dt="2023-08-02T19:50:33.625" v="6455" actId="14100"/>
          <ac:spMkLst>
            <pc:docMk/>
            <pc:sldMk cId="1051650593" sldId="264"/>
            <ac:spMk id="2" creationId="{53E26C69-9767-245C-9105-AB2250C7C33A}"/>
          </ac:spMkLst>
        </pc:spChg>
        <pc:spChg chg="del mod">
          <ac:chgData name="Kathy Parrott" userId="9580919c90bf43bc" providerId="LiveId" clId="{14BA4F3D-E467-4EAE-98B7-1A5F6CB06141}" dt="2023-08-02T22:32:40.253" v="9309" actId="478"/>
          <ac:spMkLst>
            <pc:docMk/>
            <pc:sldMk cId="1051650593" sldId="264"/>
            <ac:spMk id="3" creationId="{EE9165B7-D885-329B-E1E9-87E3A0FCDF7D}"/>
          </ac:spMkLst>
        </pc:spChg>
        <pc:spChg chg="add mod">
          <ac:chgData name="Kathy Parrott" userId="9580919c90bf43bc" providerId="LiveId" clId="{14BA4F3D-E467-4EAE-98B7-1A5F6CB06141}" dt="2023-08-02T22:33:06.828" v="9314" actId="1076"/>
          <ac:spMkLst>
            <pc:docMk/>
            <pc:sldMk cId="1051650593" sldId="264"/>
            <ac:spMk id="4" creationId="{FA6D3FBA-2020-7678-47FE-0D25078243AF}"/>
          </ac:spMkLst>
        </pc:spChg>
        <pc:spChg chg="add mod">
          <ac:chgData name="Kathy Parrott" userId="9580919c90bf43bc" providerId="LiveId" clId="{14BA4F3D-E467-4EAE-98B7-1A5F6CB06141}" dt="2023-08-02T19:53:30.882" v="6512" actId="1076"/>
          <ac:spMkLst>
            <pc:docMk/>
            <pc:sldMk cId="1051650593" sldId="264"/>
            <ac:spMk id="5" creationId="{12CA3C35-13FE-624F-48C3-CA5E5CE3F02F}"/>
          </ac:spMkLst>
        </pc:spChg>
        <pc:spChg chg="add del mod">
          <ac:chgData name="Kathy Parrott" userId="9580919c90bf43bc" providerId="LiveId" clId="{14BA4F3D-E467-4EAE-98B7-1A5F6CB06141}" dt="2023-07-29T09:15:23.242" v="2509" actId="478"/>
          <ac:spMkLst>
            <pc:docMk/>
            <pc:sldMk cId="1051650593" sldId="264"/>
            <ac:spMk id="5" creationId="{6BAFF0EF-9AEA-BD39-FB77-ACAC86CD7B4F}"/>
          </ac:spMkLst>
        </pc:spChg>
        <pc:spChg chg="add mod">
          <ac:chgData name="Kathy Parrott" userId="9580919c90bf43bc" providerId="LiveId" clId="{14BA4F3D-E467-4EAE-98B7-1A5F6CB06141}" dt="2023-08-02T22:32:23.600" v="9307" actId="1076"/>
          <ac:spMkLst>
            <pc:docMk/>
            <pc:sldMk cId="1051650593" sldId="264"/>
            <ac:spMk id="6" creationId="{EB21FB96-5B13-40B0-B899-EB4029A74F8D}"/>
          </ac:spMkLst>
        </pc:spChg>
        <pc:spChg chg="add del mod ord">
          <ac:chgData name="Kathy Parrott" userId="9580919c90bf43bc" providerId="LiveId" clId="{14BA4F3D-E467-4EAE-98B7-1A5F6CB06141}" dt="2023-07-29T09:30:24.184" v="2564" actId="478"/>
          <ac:spMkLst>
            <pc:docMk/>
            <pc:sldMk cId="1051650593" sldId="264"/>
            <ac:spMk id="6" creationId="{EF1885BA-F1EB-5FB8-4591-2D10BC125EB3}"/>
          </ac:spMkLst>
        </pc:spChg>
        <pc:spChg chg="add mod">
          <ac:chgData name="Kathy Parrott" userId="9580919c90bf43bc" providerId="LiveId" clId="{14BA4F3D-E467-4EAE-98B7-1A5F6CB06141}" dt="2023-08-02T22:32:55.957" v="9313" actId="20577"/>
          <ac:spMkLst>
            <pc:docMk/>
            <pc:sldMk cId="1051650593" sldId="264"/>
            <ac:spMk id="7" creationId="{A4A9C6AF-68B7-C0DB-4BE9-329F1DD508B0}"/>
          </ac:spMkLst>
        </pc:spChg>
        <pc:spChg chg="add del mod ord">
          <ac:chgData name="Kathy Parrott" userId="9580919c90bf43bc" providerId="LiveId" clId="{14BA4F3D-E467-4EAE-98B7-1A5F6CB06141}" dt="2023-07-29T09:30:18.728" v="2563" actId="478"/>
          <ac:spMkLst>
            <pc:docMk/>
            <pc:sldMk cId="1051650593" sldId="264"/>
            <ac:spMk id="8" creationId="{D2AE4476-AE3F-D4C9-48CF-19D1F7D7B93F}"/>
          </ac:spMkLst>
        </pc:spChg>
        <pc:picChg chg="add mod">
          <ac:chgData name="Kathy Parrott" userId="9580919c90bf43bc" providerId="LiveId" clId="{14BA4F3D-E467-4EAE-98B7-1A5F6CB06141}" dt="2023-08-02T19:51:44.518" v="6498" actId="1076"/>
          <ac:picMkLst>
            <pc:docMk/>
            <pc:sldMk cId="1051650593" sldId="264"/>
            <ac:picMk id="4098" creationId="{28AB1361-5FCA-529B-0549-79E22F066302}"/>
          </ac:picMkLst>
        </pc:picChg>
        <pc:picChg chg="add del mod">
          <ac:chgData name="Kathy Parrott" userId="9580919c90bf43bc" providerId="LiveId" clId="{14BA4F3D-E467-4EAE-98B7-1A5F6CB06141}" dt="2023-07-29T09:15:41.104" v="2514" actId="478"/>
          <ac:picMkLst>
            <pc:docMk/>
            <pc:sldMk cId="1051650593" sldId="264"/>
            <ac:picMk id="6146" creationId="{ACFB39AF-726D-1E38-07CD-E743CA9DD56B}"/>
          </ac:picMkLst>
        </pc:picChg>
        <pc:picChg chg="add del mod">
          <ac:chgData name="Kathy Parrott" userId="9580919c90bf43bc" providerId="LiveId" clId="{14BA4F3D-E467-4EAE-98B7-1A5F6CB06141}" dt="2023-07-29T09:30:32.600" v="2565" actId="478"/>
          <ac:picMkLst>
            <pc:docMk/>
            <pc:sldMk cId="1051650593" sldId="264"/>
            <ac:picMk id="6148" creationId="{C7A7B655-BA11-DE4B-589C-EAFAB953205B}"/>
          </ac:picMkLst>
        </pc:picChg>
        <pc:picChg chg="add mod">
          <ac:chgData name="Kathy Parrott" userId="9580919c90bf43bc" providerId="LiveId" clId="{14BA4F3D-E467-4EAE-98B7-1A5F6CB06141}" dt="2023-08-02T22:28:00.122" v="9265" actId="14100"/>
          <ac:picMkLst>
            <pc:docMk/>
            <pc:sldMk cId="1051650593" sldId="264"/>
            <ac:picMk id="6150" creationId="{E81AF8E0-EAF3-0238-6A8D-54DCF882F8F9}"/>
          </ac:picMkLst>
        </pc:picChg>
        <pc:inkChg chg="add del">
          <ac:chgData name="Kathy Parrott" userId="9580919c90bf43bc" providerId="LiveId" clId="{14BA4F3D-E467-4EAE-98B7-1A5F6CB06141}" dt="2023-07-29T09:21:27.764" v="2535" actId="9405"/>
          <ac:inkMkLst>
            <pc:docMk/>
            <pc:sldMk cId="1051650593" sldId="264"/>
            <ac:inkMk id="7" creationId="{2A1E14BE-BD07-51A7-B61F-ED821D0A978A}"/>
          </ac:inkMkLst>
        </pc:inkChg>
      </pc:sldChg>
      <pc:sldChg chg="addSp delSp modSp new mod ord">
        <pc:chgData name="Kathy Parrott" userId="9580919c90bf43bc" providerId="LiveId" clId="{14BA4F3D-E467-4EAE-98B7-1A5F6CB06141}" dt="2023-08-02T22:31:08.458" v="9300" actId="14100"/>
        <pc:sldMkLst>
          <pc:docMk/>
          <pc:sldMk cId="2461384277" sldId="265"/>
        </pc:sldMkLst>
        <pc:spChg chg="mod">
          <ac:chgData name="Kathy Parrott" userId="9580919c90bf43bc" providerId="LiveId" clId="{14BA4F3D-E467-4EAE-98B7-1A5F6CB06141}" dt="2023-08-02T19:34:32.825" v="6279" actId="21"/>
          <ac:spMkLst>
            <pc:docMk/>
            <pc:sldMk cId="2461384277" sldId="265"/>
            <ac:spMk id="2" creationId="{5859D3AB-B2FE-DEF7-C046-0B7938FE0D66}"/>
          </ac:spMkLst>
        </pc:spChg>
        <pc:spChg chg="add mod">
          <ac:chgData name="Kathy Parrott" userId="9580919c90bf43bc" providerId="LiveId" clId="{14BA4F3D-E467-4EAE-98B7-1A5F6CB06141}" dt="2023-08-02T22:31:08.458" v="9300" actId="14100"/>
          <ac:spMkLst>
            <pc:docMk/>
            <pc:sldMk cId="2461384277" sldId="265"/>
            <ac:spMk id="3" creationId="{A435B744-A5E3-3D2A-C3C3-5A47B1F979F8}"/>
          </ac:spMkLst>
        </pc:spChg>
        <pc:spChg chg="del mod">
          <ac:chgData name="Kathy Parrott" userId="9580919c90bf43bc" providerId="LiveId" clId="{14BA4F3D-E467-4EAE-98B7-1A5F6CB06141}" dt="2023-08-02T03:43:37.922" v="5405" actId="478"/>
          <ac:spMkLst>
            <pc:docMk/>
            <pc:sldMk cId="2461384277" sldId="265"/>
            <ac:spMk id="3" creationId="{F14F2D48-80D3-9A50-D2B9-823A383E54A5}"/>
          </ac:spMkLst>
        </pc:spChg>
        <pc:spChg chg="add mod">
          <ac:chgData name="Kathy Parrott" userId="9580919c90bf43bc" providerId="LiveId" clId="{14BA4F3D-E467-4EAE-98B7-1A5F6CB06141}" dt="2023-08-02T04:40:43.199" v="5533" actId="207"/>
          <ac:spMkLst>
            <pc:docMk/>
            <pc:sldMk cId="2461384277" sldId="265"/>
            <ac:spMk id="4" creationId="{6DDDF06F-1C52-8BD5-1042-6C4C5C892828}"/>
          </ac:spMkLst>
        </pc:spChg>
        <pc:spChg chg="add mod">
          <ac:chgData name="Kathy Parrott" userId="9580919c90bf43bc" providerId="LiveId" clId="{14BA4F3D-E467-4EAE-98B7-1A5F6CB06141}" dt="2023-08-02T19:35:59.712" v="6294" actId="1076"/>
          <ac:spMkLst>
            <pc:docMk/>
            <pc:sldMk cId="2461384277" sldId="265"/>
            <ac:spMk id="6" creationId="{75955339-E719-A55E-594D-064D326B8170}"/>
          </ac:spMkLst>
        </pc:spChg>
        <pc:spChg chg="add mod">
          <ac:chgData name="Kathy Parrott" userId="9580919c90bf43bc" providerId="LiveId" clId="{14BA4F3D-E467-4EAE-98B7-1A5F6CB06141}" dt="2023-08-02T19:36:04.965" v="6295" actId="1076"/>
          <ac:spMkLst>
            <pc:docMk/>
            <pc:sldMk cId="2461384277" sldId="265"/>
            <ac:spMk id="7" creationId="{09CFD0F7-BD52-CD1E-AB28-073ED4F276BB}"/>
          </ac:spMkLst>
        </pc:spChg>
        <pc:spChg chg="add del mod">
          <ac:chgData name="Kathy Parrott" userId="9580919c90bf43bc" providerId="LiveId" clId="{14BA4F3D-E467-4EAE-98B7-1A5F6CB06141}" dt="2023-08-02T19:30:55.889" v="6255" actId="478"/>
          <ac:spMkLst>
            <pc:docMk/>
            <pc:sldMk cId="2461384277" sldId="265"/>
            <ac:spMk id="8" creationId="{93AB69B6-C5F0-C449-A68B-FAC5F53B90A3}"/>
          </ac:spMkLst>
        </pc:spChg>
        <pc:spChg chg="add mod">
          <ac:chgData name="Kathy Parrott" userId="9580919c90bf43bc" providerId="LiveId" clId="{14BA4F3D-E467-4EAE-98B7-1A5F6CB06141}" dt="2023-08-02T19:35:23.848" v="6287" actId="14100"/>
          <ac:spMkLst>
            <pc:docMk/>
            <pc:sldMk cId="2461384277" sldId="265"/>
            <ac:spMk id="9" creationId="{51C9948B-C016-6FCC-E5DF-0245F1005601}"/>
          </ac:spMkLst>
        </pc:spChg>
        <pc:spChg chg="add mod">
          <ac:chgData name="Kathy Parrott" userId="9580919c90bf43bc" providerId="LiveId" clId="{14BA4F3D-E467-4EAE-98B7-1A5F6CB06141}" dt="2023-08-02T19:35:30.003" v="6288" actId="14100"/>
          <ac:spMkLst>
            <pc:docMk/>
            <pc:sldMk cId="2461384277" sldId="265"/>
            <ac:spMk id="10" creationId="{9CF443E8-DC59-84F3-4DD1-9638498270A9}"/>
          </ac:spMkLst>
        </pc:spChg>
        <pc:spChg chg="add mod">
          <ac:chgData name="Kathy Parrott" userId="9580919c90bf43bc" providerId="LiveId" clId="{14BA4F3D-E467-4EAE-98B7-1A5F6CB06141}" dt="2023-08-02T19:35:37.044" v="6289" actId="14100"/>
          <ac:spMkLst>
            <pc:docMk/>
            <pc:sldMk cId="2461384277" sldId="265"/>
            <ac:spMk id="11" creationId="{AC5587E6-477B-8BEE-45FC-6D139C0631A8}"/>
          </ac:spMkLst>
        </pc:spChg>
        <pc:spChg chg="add mod">
          <ac:chgData name="Kathy Parrott" userId="9580919c90bf43bc" providerId="LiveId" clId="{14BA4F3D-E467-4EAE-98B7-1A5F6CB06141}" dt="2023-08-02T19:35:50.620" v="6292" actId="14100"/>
          <ac:spMkLst>
            <pc:docMk/>
            <pc:sldMk cId="2461384277" sldId="265"/>
            <ac:spMk id="12" creationId="{B5369D6D-4227-51E7-D267-87CA35A04D48}"/>
          </ac:spMkLst>
        </pc:spChg>
        <pc:picChg chg="add mod">
          <ac:chgData name="Kathy Parrott" userId="9580919c90bf43bc" providerId="LiveId" clId="{14BA4F3D-E467-4EAE-98B7-1A5F6CB06141}" dt="2023-08-02T19:35:54.401" v="6293" actId="1076"/>
          <ac:picMkLst>
            <pc:docMk/>
            <pc:sldMk cId="2461384277" sldId="265"/>
            <ac:picMk id="5" creationId="{F4ADE689-E16A-771E-F0F1-3844D8A09799}"/>
          </ac:picMkLst>
        </pc:picChg>
      </pc:sldChg>
      <pc:sldChg chg="modSp new del mod">
        <pc:chgData name="Kathy Parrott" userId="9580919c90bf43bc" providerId="LiveId" clId="{14BA4F3D-E467-4EAE-98B7-1A5F6CB06141}" dt="2023-08-02T19:03:43.518" v="5755" actId="47"/>
        <pc:sldMkLst>
          <pc:docMk/>
          <pc:sldMk cId="1448969801" sldId="266"/>
        </pc:sldMkLst>
        <pc:spChg chg="mod">
          <ac:chgData name="Kathy Parrott" userId="9580919c90bf43bc" providerId="LiveId" clId="{14BA4F3D-E467-4EAE-98B7-1A5F6CB06141}" dt="2023-08-02T05:43:51.496" v="5754"/>
          <ac:spMkLst>
            <pc:docMk/>
            <pc:sldMk cId="1448969801" sldId="266"/>
            <ac:spMk id="2" creationId="{E222B470-AFD0-F8B9-F894-31D1458CB095}"/>
          </ac:spMkLst>
        </pc:spChg>
        <pc:spChg chg="mod">
          <ac:chgData name="Kathy Parrott" userId="9580919c90bf43bc" providerId="LiveId" clId="{14BA4F3D-E467-4EAE-98B7-1A5F6CB06141}" dt="2023-08-02T05:43:51.496" v="5754"/>
          <ac:spMkLst>
            <pc:docMk/>
            <pc:sldMk cId="1448969801" sldId="266"/>
            <ac:spMk id="3" creationId="{EFA58697-E7B2-1491-7519-A46CED337838}"/>
          </ac:spMkLst>
        </pc:spChg>
      </pc:sldChg>
      <pc:sldChg chg="addSp delSp modSp new mod setBg">
        <pc:chgData name="Kathy Parrott" userId="9580919c90bf43bc" providerId="LiveId" clId="{14BA4F3D-E467-4EAE-98B7-1A5F6CB06141}" dt="2023-08-02T21:51:46.430" v="9244" actId="14100"/>
        <pc:sldMkLst>
          <pc:docMk/>
          <pc:sldMk cId="615923036" sldId="267"/>
        </pc:sldMkLst>
        <pc:spChg chg="mod">
          <ac:chgData name="Kathy Parrott" userId="9580919c90bf43bc" providerId="LiveId" clId="{14BA4F3D-E467-4EAE-98B7-1A5F6CB06141}" dt="2023-08-01T05:59:56.259" v="4674" actId="14100"/>
          <ac:spMkLst>
            <pc:docMk/>
            <pc:sldMk cId="615923036" sldId="267"/>
            <ac:spMk id="2" creationId="{5198D4E9-2836-C050-0008-6206CBBDCF29}"/>
          </ac:spMkLst>
        </pc:spChg>
        <pc:spChg chg="del mod">
          <ac:chgData name="Kathy Parrott" userId="9580919c90bf43bc" providerId="LiveId" clId="{14BA4F3D-E467-4EAE-98B7-1A5F6CB06141}" dt="2023-07-29T09:38:15.779" v="2588" actId="478"/>
          <ac:spMkLst>
            <pc:docMk/>
            <pc:sldMk cId="615923036" sldId="267"/>
            <ac:spMk id="3" creationId="{2CCE0153-B74C-C82D-298F-ADB551C98866}"/>
          </ac:spMkLst>
        </pc:spChg>
        <pc:spChg chg="add mod">
          <ac:chgData name="Kathy Parrott" userId="9580919c90bf43bc" providerId="LiveId" clId="{14BA4F3D-E467-4EAE-98B7-1A5F6CB06141}" dt="2023-08-02T21:51:46.430" v="9244" actId="14100"/>
          <ac:spMkLst>
            <pc:docMk/>
            <pc:sldMk cId="615923036" sldId="267"/>
            <ac:spMk id="3" creationId="{663728CF-9854-B6E1-7C87-A669EF1A2AA8}"/>
          </ac:spMkLst>
        </pc:spChg>
        <pc:spChg chg="add mod">
          <ac:chgData name="Kathy Parrott" userId="9580919c90bf43bc" providerId="LiveId" clId="{14BA4F3D-E467-4EAE-98B7-1A5F6CB06141}" dt="2023-08-01T05:50:43.211" v="4612" actId="26606"/>
          <ac:spMkLst>
            <pc:docMk/>
            <pc:sldMk cId="615923036" sldId="267"/>
            <ac:spMk id="6" creationId="{341D8A60-9B72-573E-9E3F-A9A824CF76CE}"/>
          </ac:spMkLst>
        </pc:spChg>
        <pc:spChg chg="add ord">
          <ac:chgData name="Kathy Parrott" userId="9580919c90bf43bc" providerId="LiveId" clId="{14BA4F3D-E467-4EAE-98B7-1A5F6CB06141}" dt="2023-08-01T05:51:38.071" v="4617" actId="167"/>
          <ac:spMkLst>
            <pc:docMk/>
            <pc:sldMk cId="615923036" sldId="267"/>
            <ac:spMk id="11" creationId="{FFF948E4-39D0-7930-5736-4C60861D2C3E}"/>
          </ac:spMkLst>
        </pc:spChg>
        <pc:spChg chg="add del">
          <ac:chgData name="Kathy Parrott" userId="9580919c90bf43bc" providerId="LiveId" clId="{14BA4F3D-E467-4EAE-98B7-1A5F6CB06141}" dt="2023-08-01T05:50:43.211" v="4612" actId="26606"/>
          <ac:spMkLst>
            <pc:docMk/>
            <pc:sldMk cId="615923036" sldId="267"/>
            <ac:spMk id="21" creationId="{391F240E-99C9-4C6A-BD0A-15F9E69F337F}"/>
          </ac:spMkLst>
        </pc:spChg>
        <pc:spChg chg="add del">
          <ac:chgData name="Kathy Parrott" userId="9580919c90bf43bc" providerId="LiveId" clId="{14BA4F3D-E467-4EAE-98B7-1A5F6CB06141}" dt="2023-08-01T05:50:43.211" v="4612" actId="26606"/>
          <ac:spMkLst>
            <pc:docMk/>
            <pc:sldMk cId="615923036" sldId="267"/>
            <ac:spMk id="23" creationId="{9C8424AD-EE61-4FBC-ABA0-36E67508F2D0}"/>
          </ac:spMkLst>
        </pc:spChg>
        <pc:grpChg chg="add del">
          <ac:chgData name="Kathy Parrott" userId="9580919c90bf43bc" providerId="LiveId" clId="{14BA4F3D-E467-4EAE-98B7-1A5F6CB06141}" dt="2023-08-01T05:50:43.211" v="4612" actId="26606"/>
          <ac:grpSpMkLst>
            <pc:docMk/>
            <pc:sldMk cId="615923036" sldId="267"/>
            <ac:grpSpMk id="14" creationId="{2103B461-323C-4912-BFFD-C37582662085}"/>
          </ac:grpSpMkLst>
        </pc:grpChg>
        <pc:picChg chg="add mod">
          <ac:chgData name="Kathy Parrott" userId="9580919c90bf43bc" providerId="LiveId" clId="{14BA4F3D-E467-4EAE-98B7-1A5F6CB06141}" dt="2023-08-01T05:59:55.118" v="4673" actId="13822"/>
          <ac:picMkLst>
            <pc:docMk/>
            <pc:sldMk cId="615923036" sldId="267"/>
            <ac:picMk id="4" creationId="{1872A1F0-0E7C-F8E0-0C3A-406A75AD9730}"/>
          </ac:picMkLst>
        </pc:picChg>
        <pc:inkChg chg="add del">
          <ac:chgData name="Kathy Parrott" userId="9580919c90bf43bc" providerId="LiveId" clId="{14BA4F3D-E467-4EAE-98B7-1A5F6CB06141}" dt="2023-08-01T05:41:52.648" v="4136" actId="9405"/>
          <ac:inkMkLst>
            <pc:docMk/>
            <pc:sldMk cId="615923036" sldId="267"/>
            <ac:inkMk id="7" creationId="{5A48C3FD-6C47-F802-1A30-6D080A3E71F3}"/>
          </ac:inkMkLst>
        </pc:inkChg>
        <pc:inkChg chg="add mod">
          <ac:chgData name="Kathy Parrott" userId="9580919c90bf43bc" providerId="LiveId" clId="{14BA4F3D-E467-4EAE-98B7-1A5F6CB06141}" dt="2023-08-01T05:50:43.211" v="4612" actId="26606"/>
          <ac:inkMkLst>
            <pc:docMk/>
            <pc:sldMk cId="615923036" sldId="267"/>
            <ac:inkMk id="8" creationId="{7D96A7F4-4C07-A6F9-1133-C8E177742B74}"/>
          </ac:inkMkLst>
        </pc:inkChg>
        <pc:inkChg chg="add mod">
          <ac:chgData name="Kathy Parrott" userId="9580919c90bf43bc" providerId="LiveId" clId="{14BA4F3D-E467-4EAE-98B7-1A5F6CB06141}" dt="2023-08-01T05:50:43.211" v="4612" actId="26606"/>
          <ac:inkMkLst>
            <pc:docMk/>
            <pc:sldMk cId="615923036" sldId="267"/>
            <ac:inkMk id="9" creationId="{384BB097-F86F-09CB-506F-3E3BA1D08F20}"/>
          </ac:inkMkLst>
        </pc:inkChg>
        <pc:inkChg chg="add del">
          <ac:chgData name="Kathy Parrott" userId="9580919c90bf43bc" providerId="LiveId" clId="{14BA4F3D-E467-4EAE-98B7-1A5F6CB06141}" dt="2023-08-01T05:50:53.595" v="4614" actId="9405"/>
          <ac:inkMkLst>
            <pc:docMk/>
            <pc:sldMk cId="615923036" sldId="267"/>
            <ac:inkMk id="10" creationId="{74214343-429C-C392-C6DB-72CC74E85502}"/>
          </ac:inkMkLst>
        </pc:inkChg>
      </pc:sldChg>
      <pc:sldChg chg="addSp delSp modSp new mod setBg delDesignElem">
        <pc:chgData name="Kathy Parrott" userId="9580919c90bf43bc" providerId="LiveId" clId="{14BA4F3D-E467-4EAE-98B7-1A5F6CB06141}" dt="2023-08-02T21:52:01.618" v="9245"/>
        <pc:sldMkLst>
          <pc:docMk/>
          <pc:sldMk cId="983003034" sldId="268"/>
        </pc:sldMkLst>
        <pc:spChg chg="mod">
          <ac:chgData name="Kathy Parrott" userId="9580919c90bf43bc" providerId="LiveId" clId="{14BA4F3D-E467-4EAE-98B7-1A5F6CB06141}" dt="2023-08-02T20:18:05.531" v="6893" actId="113"/>
          <ac:spMkLst>
            <pc:docMk/>
            <pc:sldMk cId="983003034" sldId="268"/>
            <ac:spMk id="2" creationId="{CC1B1577-4A54-BDE3-2559-6E75B37698DB}"/>
          </ac:spMkLst>
        </pc:spChg>
        <pc:spChg chg="del mod">
          <ac:chgData name="Kathy Parrott" userId="9580919c90bf43bc" providerId="LiveId" clId="{14BA4F3D-E467-4EAE-98B7-1A5F6CB06141}" dt="2023-08-01T00:13:50.650" v="3737" actId="26606"/>
          <ac:spMkLst>
            <pc:docMk/>
            <pc:sldMk cId="983003034" sldId="268"/>
            <ac:spMk id="3" creationId="{749E7C7E-6050-CE88-52D4-01C9918EF6E4}"/>
          </ac:spMkLst>
        </pc:spChg>
        <pc:spChg chg="add mod">
          <ac:chgData name="Kathy Parrott" userId="9580919c90bf43bc" providerId="LiveId" clId="{14BA4F3D-E467-4EAE-98B7-1A5F6CB06141}" dt="2023-08-02T20:08:04.940" v="6825"/>
          <ac:spMkLst>
            <pc:docMk/>
            <pc:sldMk cId="983003034" sldId="268"/>
            <ac:spMk id="3" creationId="{C40B797A-EADD-DD48-1D45-9B8A1020CB45}"/>
          </ac:spMkLst>
        </pc:spChg>
        <pc:spChg chg="add mod">
          <ac:chgData name="Kathy Parrott" userId="9580919c90bf43bc" providerId="LiveId" clId="{14BA4F3D-E467-4EAE-98B7-1A5F6CB06141}" dt="2023-08-02T21:52:01.618" v="9245"/>
          <ac:spMkLst>
            <pc:docMk/>
            <pc:sldMk cId="983003034" sldId="268"/>
            <ac:spMk id="4" creationId="{FB2BE36F-4ABF-7FD3-2838-CAE39FF12144}"/>
          </ac:spMkLst>
        </pc:spChg>
        <pc:spChg chg="add del mod">
          <ac:chgData name="Kathy Parrott" userId="9580919c90bf43bc" providerId="LiveId" clId="{14BA4F3D-E467-4EAE-98B7-1A5F6CB06141}" dt="2023-08-02T20:16:00.490" v="6881" actId="478"/>
          <ac:spMkLst>
            <pc:docMk/>
            <pc:sldMk cId="983003034" sldId="268"/>
            <ac:spMk id="6" creationId="{9A87A801-7248-D42C-F936-45A255E744AD}"/>
          </ac:spMkLst>
        </pc:spChg>
        <pc:spChg chg="add del mod">
          <ac:chgData name="Kathy Parrott" userId="9580919c90bf43bc" providerId="LiveId" clId="{14BA4F3D-E467-4EAE-98B7-1A5F6CB06141}" dt="2023-08-01T05:00:44.378" v="3784"/>
          <ac:spMkLst>
            <pc:docMk/>
            <pc:sldMk cId="983003034" sldId="268"/>
            <ac:spMk id="7" creationId="{8B6BEAB8-F029-2F5D-0C7E-F5D03F3577AA}"/>
          </ac:spMkLst>
        </pc:spChg>
        <pc:spChg chg="add mod">
          <ac:chgData name="Kathy Parrott" userId="9580919c90bf43bc" providerId="LiveId" clId="{14BA4F3D-E467-4EAE-98B7-1A5F6CB06141}" dt="2023-08-02T20:17:12.124" v="6888" actId="1076"/>
          <ac:spMkLst>
            <pc:docMk/>
            <pc:sldMk cId="983003034" sldId="268"/>
            <ac:spMk id="7" creationId="{CEAD173C-A6CA-8CB6-BFCE-F8C11BEE52A1}"/>
          </ac:spMkLst>
        </pc:spChg>
        <pc:spChg chg="add mod">
          <ac:chgData name="Kathy Parrott" userId="9580919c90bf43bc" providerId="LiveId" clId="{14BA4F3D-E467-4EAE-98B7-1A5F6CB06141}" dt="2023-08-01T05:10:23.046" v="3826" actId="1076"/>
          <ac:spMkLst>
            <pc:docMk/>
            <pc:sldMk cId="983003034" sldId="268"/>
            <ac:spMk id="8" creationId="{A75268F5-2FB7-DD91-8460-ED0140EAD289}"/>
          </ac:spMkLst>
        </pc:spChg>
        <pc:spChg chg="add del mod">
          <ac:chgData name="Kathy Parrott" userId="9580919c90bf43bc" providerId="LiveId" clId="{14BA4F3D-E467-4EAE-98B7-1A5F6CB06141}" dt="2023-08-01T05:02:55.768" v="3793"/>
          <ac:spMkLst>
            <pc:docMk/>
            <pc:sldMk cId="983003034" sldId="268"/>
            <ac:spMk id="12" creationId="{35466722-9360-D215-6141-312464C568B2}"/>
          </ac:spMkLst>
        </pc:spChg>
        <pc:spChg chg="add del mod">
          <ac:chgData name="Kathy Parrott" userId="9580919c90bf43bc" providerId="LiveId" clId="{14BA4F3D-E467-4EAE-98B7-1A5F6CB06141}" dt="2023-08-01T05:04:08.445" v="3797"/>
          <ac:spMkLst>
            <pc:docMk/>
            <pc:sldMk cId="983003034" sldId="268"/>
            <ac:spMk id="18" creationId="{060B78EF-5596-3236-3F8B-8C6FB1DDE5B5}"/>
          </ac:spMkLst>
        </pc:spChg>
        <pc:spChg chg="add del">
          <ac:chgData name="Kathy Parrott" userId="9580919c90bf43bc" providerId="LiveId" clId="{14BA4F3D-E467-4EAE-98B7-1A5F6CB06141}" dt="2023-08-02T05:31:14.903" v="5697"/>
          <ac:spMkLst>
            <pc:docMk/>
            <pc:sldMk cId="983003034" sldId="268"/>
            <ac:spMk id="19" creationId="{7A675F33-98AF-4B83-A3BB-0780A23145E6}"/>
          </ac:spMkLst>
        </pc:spChg>
        <pc:spChg chg="add mod">
          <ac:chgData name="Kathy Parrott" userId="9580919c90bf43bc" providerId="LiveId" clId="{14BA4F3D-E467-4EAE-98B7-1A5F6CB06141}" dt="2023-08-01T05:08:56.774" v="3822" actId="1076"/>
          <ac:spMkLst>
            <pc:docMk/>
            <pc:sldMk cId="983003034" sldId="268"/>
            <ac:spMk id="23" creationId="{400A2CF9-0D71-3CBD-B880-9B369B8DD26B}"/>
          </ac:spMkLst>
        </pc:spChg>
        <pc:graphicFrameChg chg="add del mod modGraphic">
          <ac:chgData name="Kathy Parrott" userId="9580919c90bf43bc" providerId="LiveId" clId="{14BA4F3D-E467-4EAE-98B7-1A5F6CB06141}" dt="2023-08-02T20:15:51.560" v="6878" actId="478"/>
          <ac:graphicFrameMkLst>
            <pc:docMk/>
            <pc:sldMk cId="983003034" sldId="268"/>
            <ac:graphicFrameMk id="4" creationId="{9635CD22-4623-8E25-A797-A7D04DF5078D}"/>
          </ac:graphicFrameMkLst>
        </pc:graphicFrameChg>
        <pc:graphicFrameChg chg="add del mod">
          <ac:chgData name="Kathy Parrott" userId="9580919c90bf43bc" providerId="LiveId" clId="{14BA4F3D-E467-4EAE-98B7-1A5F6CB06141}" dt="2023-08-01T05:00:44.378" v="3784"/>
          <ac:graphicFrameMkLst>
            <pc:docMk/>
            <pc:sldMk cId="983003034" sldId="268"/>
            <ac:graphicFrameMk id="6" creationId="{02F821B9-2A87-BCB5-10D6-85E8F9877EF0}"/>
          </ac:graphicFrameMkLst>
        </pc:graphicFrameChg>
        <pc:graphicFrameChg chg="add del mod modGraphic">
          <ac:chgData name="Kathy Parrott" userId="9580919c90bf43bc" providerId="LiveId" clId="{14BA4F3D-E467-4EAE-98B7-1A5F6CB06141}" dt="2023-08-01T05:02:55.768" v="3793"/>
          <ac:graphicFrameMkLst>
            <pc:docMk/>
            <pc:sldMk cId="983003034" sldId="268"/>
            <ac:graphicFrameMk id="10" creationId="{EF92F2FD-C76E-CCC5-247B-08929FFD3BA7}"/>
          </ac:graphicFrameMkLst>
        </pc:graphicFrameChg>
        <pc:graphicFrameChg chg="add mod">
          <ac:chgData name="Kathy Parrott" userId="9580919c90bf43bc" providerId="LiveId" clId="{14BA4F3D-E467-4EAE-98B7-1A5F6CB06141}" dt="2023-08-01T05:10:14.608" v="3825" actId="1076"/>
          <ac:graphicFrameMkLst>
            <pc:docMk/>
            <pc:sldMk cId="983003034" sldId="268"/>
            <ac:graphicFrameMk id="14" creationId="{AC5C7566-AA3C-8C3F-90C9-23CF22E7B1B3}"/>
          </ac:graphicFrameMkLst>
        </pc:graphicFrameChg>
        <pc:graphicFrameChg chg="add del mod">
          <ac:chgData name="Kathy Parrott" userId="9580919c90bf43bc" providerId="LiveId" clId="{14BA4F3D-E467-4EAE-98B7-1A5F6CB06141}" dt="2023-08-01T05:04:08.445" v="3797"/>
          <ac:graphicFrameMkLst>
            <pc:docMk/>
            <pc:sldMk cId="983003034" sldId="268"/>
            <ac:graphicFrameMk id="16" creationId="{3E4BB889-B5C2-0B18-A37B-E6AD38C88FAF}"/>
          </ac:graphicFrameMkLst>
        </pc:graphicFrameChg>
        <pc:graphicFrameChg chg="add mod modGraphic">
          <ac:chgData name="Kathy Parrott" userId="9580919c90bf43bc" providerId="LiveId" clId="{14BA4F3D-E467-4EAE-98B7-1A5F6CB06141}" dt="2023-08-01T05:10:00.773" v="3824" actId="1076"/>
          <ac:graphicFrameMkLst>
            <pc:docMk/>
            <pc:sldMk cId="983003034" sldId="268"/>
            <ac:graphicFrameMk id="20" creationId="{23127746-2134-6963-0861-0EA43618A163}"/>
          </ac:graphicFrameMkLst>
        </pc:graphicFrameChg>
        <pc:graphicFrameChg chg="add del mod">
          <ac:chgData name="Kathy Parrott" userId="9580919c90bf43bc" providerId="LiveId" clId="{14BA4F3D-E467-4EAE-98B7-1A5F6CB06141}" dt="2023-08-01T05:06:02.903" v="3814"/>
          <ac:graphicFrameMkLst>
            <pc:docMk/>
            <pc:sldMk cId="983003034" sldId="268"/>
            <ac:graphicFrameMk id="21" creationId="{7E657931-02DC-F52D-07E7-0E1939D6FE31}"/>
          </ac:graphicFrameMkLst>
        </pc:graphicFrameChg>
        <pc:picChg chg="add mod">
          <ac:chgData name="Kathy Parrott" userId="9580919c90bf43bc" providerId="LiveId" clId="{14BA4F3D-E467-4EAE-98B7-1A5F6CB06141}" dt="2023-08-02T20:16:42.586" v="6882" actId="1076"/>
          <ac:picMkLst>
            <pc:docMk/>
            <pc:sldMk cId="983003034" sldId="268"/>
            <ac:picMk id="5" creationId="{76E37262-CB2C-7D00-2B74-E83C277A56AC}"/>
          </ac:picMkLst>
        </pc:picChg>
        <pc:cxnChg chg="add del">
          <ac:chgData name="Kathy Parrott" userId="9580919c90bf43bc" providerId="LiveId" clId="{14BA4F3D-E467-4EAE-98B7-1A5F6CB06141}" dt="2023-08-02T05:31:14.903" v="5697"/>
          <ac:cxnSpMkLst>
            <pc:docMk/>
            <pc:sldMk cId="983003034" sldId="268"/>
            <ac:cxnSpMk id="9" creationId="{8FD48FB1-66D8-4676-B0AA-C139A1DB78D1}"/>
          </ac:cxnSpMkLst>
        </pc:cxnChg>
        <pc:cxnChg chg="add del">
          <ac:chgData name="Kathy Parrott" userId="9580919c90bf43bc" providerId="LiveId" clId="{14BA4F3D-E467-4EAE-98B7-1A5F6CB06141}" dt="2023-08-02T05:31:14.903" v="5697"/>
          <ac:cxnSpMkLst>
            <pc:docMk/>
            <pc:sldMk cId="983003034" sldId="268"/>
            <ac:cxnSpMk id="11" creationId="{F033F5AE-6728-4F19-8DED-658E674B31B9}"/>
          </ac:cxnSpMkLst>
        </pc:cxnChg>
        <pc:cxnChg chg="add del">
          <ac:chgData name="Kathy Parrott" userId="9580919c90bf43bc" providerId="LiveId" clId="{14BA4F3D-E467-4EAE-98B7-1A5F6CB06141}" dt="2023-08-02T05:31:14.903" v="5697"/>
          <ac:cxnSpMkLst>
            <pc:docMk/>
            <pc:sldMk cId="983003034" sldId="268"/>
            <ac:cxnSpMk id="13" creationId="{82C7D74A-18BA-4709-A808-44E8815C4430}"/>
          </ac:cxnSpMkLst>
        </pc:cxnChg>
        <pc:cxnChg chg="add del">
          <ac:chgData name="Kathy Parrott" userId="9580919c90bf43bc" providerId="LiveId" clId="{14BA4F3D-E467-4EAE-98B7-1A5F6CB06141}" dt="2023-08-02T05:31:14.903" v="5697"/>
          <ac:cxnSpMkLst>
            <pc:docMk/>
            <pc:sldMk cId="983003034" sldId="268"/>
            <ac:cxnSpMk id="15" creationId="{B5164A3F-1561-4039-8185-AB0EEB713EA7}"/>
          </ac:cxnSpMkLst>
        </pc:cxnChg>
        <pc:cxnChg chg="add del">
          <ac:chgData name="Kathy Parrott" userId="9580919c90bf43bc" providerId="LiveId" clId="{14BA4F3D-E467-4EAE-98B7-1A5F6CB06141}" dt="2023-08-02T05:31:14.903" v="5697"/>
          <ac:cxnSpMkLst>
            <pc:docMk/>
            <pc:sldMk cId="983003034" sldId="268"/>
            <ac:cxnSpMk id="17" creationId="{2A35DB53-42BE-460E-9CA1-1294C98463CB}"/>
          </ac:cxnSpMkLst>
        </pc:cxnChg>
      </pc:sldChg>
      <pc:sldChg chg="addSp delSp modSp new mod">
        <pc:chgData name="Kathy Parrott" userId="9580919c90bf43bc" providerId="LiveId" clId="{14BA4F3D-E467-4EAE-98B7-1A5F6CB06141}" dt="2023-08-02T21:52:07.392" v="9246"/>
        <pc:sldMkLst>
          <pc:docMk/>
          <pc:sldMk cId="1207680703" sldId="269"/>
        </pc:sldMkLst>
        <pc:spChg chg="mod">
          <ac:chgData name="Kathy Parrott" userId="9580919c90bf43bc" providerId="LiveId" clId="{14BA4F3D-E467-4EAE-98B7-1A5F6CB06141}" dt="2023-08-02T19:12:28.024" v="5835" actId="113"/>
          <ac:spMkLst>
            <pc:docMk/>
            <pc:sldMk cId="1207680703" sldId="269"/>
            <ac:spMk id="2" creationId="{80C271AB-9069-BDE0-0AD1-F3383BE1264D}"/>
          </ac:spMkLst>
        </pc:spChg>
        <pc:spChg chg="del mod">
          <ac:chgData name="Kathy Parrott" userId="9580919c90bf43bc" providerId="LiveId" clId="{14BA4F3D-E467-4EAE-98B7-1A5F6CB06141}" dt="2023-08-01T05:10:48.537" v="3828" actId="478"/>
          <ac:spMkLst>
            <pc:docMk/>
            <pc:sldMk cId="1207680703" sldId="269"/>
            <ac:spMk id="3" creationId="{27B3BA32-CEE3-084A-2B66-D57C225E0C6E}"/>
          </ac:spMkLst>
        </pc:spChg>
        <pc:spChg chg="add mod">
          <ac:chgData name="Kathy Parrott" userId="9580919c90bf43bc" providerId="LiveId" clId="{14BA4F3D-E467-4EAE-98B7-1A5F6CB06141}" dt="2023-08-02T20:10:03.051" v="6851" actId="12"/>
          <ac:spMkLst>
            <pc:docMk/>
            <pc:sldMk cId="1207680703" sldId="269"/>
            <ac:spMk id="3" creationId="{BC706EBD-F9F4-87E1-3AF1-5240FEBBA13E}"/>
          </ac:spMkLst>
        </pc:spChg>
        <pc:spChg chg="add mod">
          <ac:chgData name="Kathy Parrott" userId="9580919c90bf43bc" providerId="LiveId" clId="{14BA4F3D-E467-4EAE-98B7-1A5F6CB06141}" dt="2023-08-02T20:08:39.051" v="6826" actId="1076"/>
          <ac:spMkLst>
            <pc:docMk/>
            <pc:sldMk cId="1207680703" sldId="269"/>
            <ac:spMk id="4" creationId="{DAAAD79D-76A8-5EDF-E2D0-7B4C786487E0}"/>
          </ac:spMkLst>
        </pc:spChg>
        <pc:spChg chg="add mod">
          <ac:chgData name="Kathy Parrott" userId="9580919c90bf43bc" providerId="LiveId" clId="{14BA4F3D-E467-4EAE-98B7-1A5F6CB06141}" dt="2023-08-02T20:11:04.052" v="6861" actId="14100"/>
          <ac:spMkLst>
            <pc:docMk/>
            <pc:sldMk cId="1207680703" sldId="269"/>
            <ac:spMk id="5" creationId="{E6B4A31F-1AB4-7695-E670-B651E375990A}"/>
          </ac:spMkLst>
        </pc:spChg>
        <pc:spChg chg="add mod">
          <ac:chgData name="Kathy Parrott" userId="9580919c90bf43bc" providerId="LiveId" clId="{14BA4F3D-E467-4EAE-98B7-1A5F6CB06141}" dt="2023-08-02T21:52:07.392" v="9246"/>
          <ac:spMkLst>
            <pc:docMk/>
            <pc:sldMk cId="1207680703" sldId="269"/>
            <ac:spMk id="6" creationId="{D4768535-430C-BFB1-13C3-6DF2724C5B29}"/>
          </ac:spMkLst>
        </pc:spChg>
        <pc:spChg chg="add mod">
          <ac:chgData name="Kathy Parrott" userId="9580919c90bf43bc" providerId="LiveId" clId="{14BA4F3D-E467-4EAE-98B7-1A5F6CB06141}" dt="2023-08-02T20:08:51.686" v="6829" actId="1076"/>
          <ac:spMkLst>
            <pc:docMk/>
            <pc:sldMk cId="1207680703" sldId="269"/>
            <ac:spMk id="7" creationId="{A8DD2175-FDA5-BD57-C637-3863A41D2E03}"/>
          </ac:spMkLst>
        </pc:spChg>
        <pc:picChg chg="add mod">
          <ac:chgData name="Kathy Parrott" userId="9580919c90bf43bc" providerId="LiveId" clId="{14BA4F3D-E467-4EAE-98B7-1A5F6CB06141}" dt="2023-08-01T05:30:08.165" v="4000"/>
          <ac:picMkLst>
            <pc:docMk/>
            <pc:sldMk cId="1207680703" sldId="269"/>
            <ac:picMk id="5" creationId="{FF5201DC-8FB1-F470-944A-7530A059AFE7}"/>
          </ac:picMkLst>
        </pc:picChg>
        <pc:picChg chg="add mod">
          <ac:chgData name="Kathy Parrott" userId="9580919c90bf43bc" providerId="LiveId" clId="{14BA4F3D-E467-4EAE-98B7-1A5F6CB06141}" dt="2023-08-01T05:30:30.589" v="4002"/>
          <ac:picMkLst>
            <pc:docMk/>
            <pc:sldMk cId="1207680703" sldId="269"/>
            <ac:picMk id="6" creationId="{FE55500E-81BE-742A-87A6-71D98BA7E93B}"/>
          </ac:picMkLst>
        </pc:picChg>
        <pc:picChg chg="add mod">
          <ac:chgData name="Kathy Parrott" userId="9580919c90bf43bc" providerId="LiveId" clId="{14BA4F3D-E467-4EAE-98B7-1A5F6CB06141}" dt="2023-08-02T20:08:46.349" v="6828" actId="1076"/>
          <ac:picMkLst>
            <pc:docMk/>
            <pc:sldMk cId="1207680703" sldId="269"/>
            <ac:picMk id="8" creationId="{6EAB00E6-31D5-1588-1C63-0901B0478D7F}"/>
          </ac:picMkLst>
        </pc:picChg>
        <pc:picChg chg="add mod">
          <ac:chgData name="Kathy Parrott" userId="9580919c90bf43bc" providerId="LiveId" clId="{14BA4F3D-E467-4EAE-98B7-1A5F6CB06141}" dt="2023-08-02T20:11:23.250" v="6864" actId="14100"/>
          <ac:picMkLst>
            <pc:docMk/>
            <pc:sldMk cId="1207680703" sldId="269"/>
            <ac:picMk id="11266" creationId="{D6BA3537-7346-EFD8-DA6E-05F7C02E7054}"/>
          </ac:picMkLst>
        </pc:picChg>
      </pc:sldChg>
      <pc:sldChg chg="addSp delSp modSp new mod">
        <pc:chgData name="Kathy Parrott" userId="9580919c90bf43bc" providerId="LiveId" clId="{14BA4F3D-E467-4EAE-98B7-1A5F6CB06141}" dt="2023-08-02T21:52:47.866" v="9251" actId="1076"/>
        <pc:sldMkLst>
          <pc:docMk/>
          <pc:sldMk cId="3911538543" sldId="270"/>
        </pc:sldMkLst>
        <pc:spChg chg="mod">
          <ac:chgData name="Kathy Parrott" userId="9580919c90bf43bc" providerId="LiveId" clId="{14BA4F3D-E467-4EAE-98B7-1A5F6CB06141}" dt="2023-08-02T20:26:16.245" v="7084" actId="113"/>
          <ac:spMkLst>
            <pc:docMk/>
            <pc:sldMk cId="3911538543" sldId="270"/>
            <ac:spMk id="2" creationId="{3C3704B8-F869-B794-F5B0-E9BA3FB95802}"/>
          </ac:spMkLst>
        </pc:spChg>
        <pc:spChg chg="mod">
          <ac:chgData name="Kathy Parrott" userId="9580919c90bf43bc" providerId="LiveId" clId="{14BA4F3D-E467-4EAE-98B7-1A5F6CB06141}" dt="2023-08-02T20:26:29.976" v="7086" actId="1076"/>
          <ac:spMkLst>
            <pc:docMk/>
            <pc:sldMk cId="3911538543" sldId="270"/>
            <ac:spMk id="3" creationId="{53044C4A-574D-04B3-436E-7439A72D2113}"/>
          </ac:spMkLst>
        </pc:spChg>
        <pc:spChg chg="add del mod">
          <ac:chgData name="Kathy Parrott" userId="9580919c90bf43bc" providerId="LiveId" clId="{14BA4F3D-E467-4EAE-98B7-1A5F6CB06141}" dt="2023-07-29T09:42:32.959" v="2615"/>
          <ac:spMkLst>
            <pc:docMk/>
            <pc:sldMk cId="3911538543" sldId="270"/>
            <ac:spMk id="4" creationId="{03578F95-3669-0153-2BC8-E05CB6B8D5FE}"/>
          </ac:spMkLst>
        </pc:spChg>
        <pc:spChg chg="add mod">
          <ac:chgData name="Kathy Parrott" userId="9580919c90bf43bc" providerId="LiveId" clId="{14BA4F3D-E467-4EAE-98B7-1A5F6CB06141}" dt="2023-08-02T20:29:01.758" v="7278" actId="1076"/>
          <ac:spMkLst>
            <pc:docMk/>
            <pc:sldMk cId="3911538543" sldId="270"/>
            <ac:spMk id="4" creationId="{DFC79FA8-41B1-07D3-5F27-7805FE73E742}"/>
          </ac:spMkLst>
        </pc:spChg>
        <pc:spChg chg="add mod">
          <ac:chgData name="Kathy Parrott" userId="9580919c90bf43bc" providerId="LiveId" clId="{14BA4F3D-E467-4EAE-98B7-1A5F6CB06141}" dt="2023-08-02T21:52:47.866" v="9251" actId="1076"/>
          <ac:spMkLst>
            <pc:docMk/>
            <pc:sldMk cId="3911538543" sldId="270"/>
            <ac:spMk id="5" creationId="{3789D8A5-D292-1048-31E3-D544108DF88B}"/>
          </ac:spMkLst>
        </pc:spChg>
        <pc:spChg chg="add del mod">
          <ac:chgData name="Kathy Parrott" userId="9580919c90bf43bc" providerId="LiveId" clId="{14BA4F3D-E467-4EAE-98B7-1A5F6CB06141}" dt="2023-07-29T09:42:32.959" v="2613" actId="478"/>
          <ac:spMkLst>
            <pc:docMk/>
            <pc:sldMk cId="3911538543" sldId="270"/>
            <ac:spMk id="5" creationId="{82C1A877-A66C-09FD-DD51-3255DD619B5D}"/>
          </ac:spMkLst>
        </pc:spChg>
        <pc:spChg chg="add mod">
          <ac:chgData name="Kathy Parrott" userId="9580919c90bf43bc" providerId="LiveId" clId="{14BA4F3D-E467-4EAE-98B7-1A5F6CB06141}" dt="2023-08-02T20:29:07.130" v="7280" actId="1076"/>
          <ac:spMkLst>
            <pc:docMk/>
            <pc:sldMk cId="3911538543" sldId="270"/>
            <ac:spMk id="6" creationId="{68763F40-5A7C-4DD2-4922-E8CBC9056468}"/>
          </ac:spMkLst>
        </pc:spChg>
        <pc:spChg chg="add del">
          <ac:chgData name="Kathy Parrott" userId="9580919c90bf43bc" providerId="LiveId" clId="{14BA4F3D-E467-4EAE-98B7-1A5F6CB06141}" dt="2023-08-01T06:01:56.631" v="4676"/>
          <ac:spMkLst>
            <pc:docMk/>
            <pc:sldMk cId="3911538543" sldId="270"/>
            <ac:spMk id="12" creationId="{C26B30B8-24F6-5AE6-CE98-973776F340D7}"/>
          </ac:spMkLst>
        </pc:spChg>
        <pc:spChg chg="add mod">
          <ac:chgData name="Kathy Parrott" userId="9580919c90bf43bc" providerId="LiveId" clId="{14BA4F3D-E467-4EAE-98B7-1A5F6CB06141}" dt="2023-08-01T06:05:27.879" v="4699" actId="1076"/>
          <ac:spMkLst>
            <pc:docMk/>
            <pc:sldMk cId="3911538543" sldId="270"/>
            <ac:spMk id="14" creationId="{36413488-F861-0A11-D28C-A1217AE2CC2F}"/>
          </ac:spMkLst>
        </pc:spChg>
        <pc:picChg chg="add mod">
          <ac:chgData name="Kathy Parrott" userId="9580919c90bf43bc" providerId="LiveId" clId="{14BA4F3D-E467-4EAE-98B7-1A5F6CB06141}" dt="2023-08-02T20:29:09.318" v="7281" actId="1076"/>
          <ac:picMkLst>
            <pc:docMk/>
            <pc:sldMk cId="3911538543" sldId="270"/>
            <ac:picMk id="13" creationId="{008F6609-5B42-F5EF-02C3-1536A8F1DD02}"/>
          </ac:picMkLst>
        </pc:picChg>
        <pc:inkChg chg="add del">
          <ac:chgData name="Kathy Parrott" userId="9580919c90bf43bc" providerId="LiveId" clId="{14BA4F3D-E467-4EAE-98B7-1A5F6CB06141}" dt="2023-08-01T05:58:13.789" v="4660" actId="9405"/>
          <ac:inkMkLst>
            <pc:docMk/>
            <pc:sldMk cId="3911538543" sldId="270"/>
            <ac:inkMk id="7" creationId="{18F52271-8434-24ED-8564-2DF46CE47591}"/>
          </ac:inkMkLst>
        </pc:inkChg>
        <pc:inkChg chg="add del">
          <ac:chgData name="Kathy Parrott" userId="9580919c90bf43bc" providerId="LiveId" clId="{14BA4F3D-E467-4EAE-98B7-1A5F6CB06141}" dt="2023-08-01T05:58:29.521" v="4662" actId="9405"/>
          <ac:inkMkLst>
            <pc:docMk/>
            <pc:sldMk cId="3911538543" sldId="270"/>
            <ac:inkMk id="8" creationId="{C3F1AA87-2E95-3897-D900-2DABAEF3A449}"/>
          </ac:inkMkLst>
        </pc:inkChg>
        <pc:inkChg chg="add del">
          <ac:chgData name="Kathy Parrott" userId="9580919c90bf43bc" providerId="LiveId" clId="{14BA4F3D-E467-4EAE-98B7-1A5F6CB06141}" dt="2023-08-01T05:59:18.962" v="4666" actId="9405"/>
          <ac:inkMkLst>
            <pc:docMk/>
            <pc:sldMk cId="3911538543" sldId="270"/>
            <ac:inkMk id="9" creationId="{5846F275-99F8-951B-283E-2A22127E12C3}"/>
          </ac:inkMkLst>
        </pc:inkChg>
        <pc:inkChg chg="add del">
          <ac:chgData name="Kathy Parrott" userId="9580919c90bf43bc" providerId="LiveId" clId="{14BA4F3D-E467-4EAE-98B7-1A5F6CB06141}" dt="2023-08-01T05:59:27.100" v="4668" actId="9405"/>
          <ac:inkMkLst>
            <pc:docMk/>
            <pc:sldMk cId="3911538543" sldId="270"/>
            <ac:inkMk id="10" creationId="{F5CBF84C-C51B-58DA-127E-8612B6A1AD52}"/>
          </ac:inkMkLst>
        </pc:inkChg>
        <pc:inkChg chg="add del">
          <ac:chgData name="Kathy Parrott" userId="9580919c90bf43bc" providerId="LiveId" clId="{14BA4F3D-E467-4EAE-98B7-1A5F6CB06141}" dt="2023-08-01T05:59:33.994" v="4670" actId="9405"/>
          <ac:inkMkLst>
            <pc:docMk/>
            <pc:sldMk cId="3911538543" sldId="270"/>
            <ac:inkMk id="11" creationId="{A3C88BF9-09D1-7850-C162-274B8CABF9A8}"/>
          </ac:inkMkLst>
        </pc:inkChg>
      </pc:sldChg>
      <pc:sldChg chg="addSp delSp modSp new mod setBg">
        <pc:chgData name="Kathy Parrott" userId="9580919c90bf43bc" providerId="LiveId" clId="{14BA4F3D-E467-4EAE-98B7-1A5F6CB06141}" dt="2023-08-02T22:38:36.917" v="9323" actId="1076"/>
        <pc:sldMkLst>
          <pc:docMk/>
          <pc:sldMk cId="3274953248" sldId="271"/>
        </pc:sldMkLst>
        <pc:spChg chg="mod">
          <ac:chgData name="Kathy Parrott" userId="9580919c90bf43bc" providerId="LiveId" clId="{14BA4F3D-E467-4EAE-98B7-1A5F6CB06141}" dt="2023-08-02T20:41:48.515" v="7448" actId="26606"/>
          <ac:spMkLst>
            <pc:docMk/>
            <pc:sldMk cId="3274953248" sldId="271"/>
            <ac:spMk id="2" creationId="{237DC2BF-B447-8E44-4AA5-23A5C20B7941}"/>
          </ac:spMkLst>
        </pc:spChg>
        <pc:spChg chg="add del mod">
          <ac:chgData name="Kathy Parrott" userId="9580919c90bf43bc" providerId="LiveId" clId="{14BA4F3D-E467-4EAE-98B7-1A5F6CB06141}" dt="2023-08-02T21:54:01.518" v="9258" actId="478"/>
          <ac:spMkLst>
            <pc:docMk/>
            <pc:sldMk cId="3274953248" sldId="271"/>
            <ac:spMk id="3" creationId="{EC39EDE8-5DEE-6D6D-4319-A534EF072C42}"/>
          </ac:spMkLst>
        </pc:spChg>
        <pc:spChg chg="del mod">
          <ac:chgData name="Kathy Parrott" userId="9580919c90bf43bc" providerId="LiveId" clId="{14BA4F3D-E467-4EAE-98B7-1A5F6CB06141}" dt="2023-08-02T20:33:55.512" v="7314" actId="478"/>
          <ac:spMkLst>
            <pc:docMk/>
            <pc:sldMk cId="3274953248" sldId="271"/>
            <ac:spMk id="3" creationId="{F6951563-793F-CB4F-A922-626DE7BC6937}"/>
          </ac:spMkLst>
        </pc:spChg>
        <pc:spChg chg="add del mod">
          <ac:chgData name="Kathy Parrott" userId="9580919c90bf43bc" providerId="LiveId" clId="{14BA4F3D-E467-4EAE-98B7-1A5F6CB06141}" dt="2023-08-02T21:53:55.564" v="9257" actId="478"/>
          <ac:spMkLst>
            <pc:docMk/>
            <pc:sldMk cId="3274953248" sldId="271"/>
            <ac:spMk id="4" creationId="{3F007D2E-0F5B-BE52-53A3-2A9682254B66}"/>
          </ac:spMkLst>
        </pc:spChg>
        <pc:spChg chg="add mod">
          <ac:chgData name="Kathy Parrott" userId="9580919c90bf43bc" providerId="LiveId" clId="{14BA4F3D-E467-4EAE-98B7-1A5F6CB06141}" dt="2023-08-02T21:54:10.109" v="9260" actId="20577"/>
          <ac:spMkLst>
            <pc:docMk/>
            <pc:sldMk cId="3274953248" sldId="271"/>
            <ac:spMk id="5" creationId="{9558CFD3-D063-0740-BCBF-F07BD31BEA4F}"/>
          </ac:spMkLst>
        </pc:spChg>
        <pc:spChg chg="add del mod">
          <ac:chgData name="Kathy Parrott" userId="9580919c90bf43bc" providerId="LiveId" clId="{14BA4F3D-E467-4EAE-98B7-1A5F6CB06141}" dt="2023-08-02T20:33:58.632" v="7315" actId="478"/>
          <ac:spMkLst>
            <pc:docMk/>
            <pc:sldMk cId="3274953248" sldId="271"/>
            <ac:spMk id="5" creationId="{E0777E66-C9D5-0896-AB05-30CE967C22C5}"/>
          </ac:spMkLst>
        </pc:spChg>
        <pc:spChg chg="add del mod">
          <ac:chgData name="Kathy Parrott" userId="9580919c90bf43bc" providerId="LiveId" clId="{14BA4F3D-E467-4EAE-98B7-1A5F6CB06141}" dt="2023-08-02T20:41:08.750" v="7445" actId="478"/>
          <ac:spMkLst>
            <pc:docMk/>
            <pc:sldMk cId="3274953248" sldId="271"/>
            <ac:spMk id="8" creationId="{FA6E2105-7E5D-A4CC-0DD0-CAEE4DC0BE93}"/>
          </ac:spMkLst>
        </pc:spChg>
        <pc:spChg chg="add mod">
          <ac:chgData name="Kathy Parrott" userId="9580919c90bf43bc" providerId="LiveId" clId="{14BA4F3D-E467-4EAE-98B7-1A5F6CB06141}" dt="2023-08-02T20:56:53.350" v="8660" actId="1076"/>
          <ac:spMkLst>
            <pc:docMk/>
            <pc:sldMk cId="3274953248" sldId="271"/>
            <ac:spMk id="9" creationId="{AEB57082-DC52-1617-5CC8-3156843C395F}"/>
          </ac:spMkLst>
        </pc:spChg>
        <pc:spChg chg="add del">
          <ac:chgData name="Kathy Parrott" userId="9580919c90bf43bc" providerId="LiveId" clId="{14BA4F3D-E467-4EAE-98B7-1A5F6CB06141}" dt="2023-08-02T20:41:48.515" v="7448" actId="26606"/>
          <ac:spMkLst>
            <pc:docMk/>
            <pc:sldMk cId="3274953248" sldId="271"/>
            <ac:spMk id="12" creationId="{D4771268-CB57-404A-9271-370EB28F6090}"/>
          </ac:spMkLst>
        </pc:spChg>
        <pc:picChg chg="add mod">
          <ac:chgData name="Kathy Parrott" userId="9580919c90bf43bc" providerId="LiveId" clId="{14BA4F3D-E467-4EAE-98B7-1A5F6CB06141}" dt="2023-08-02T22:38:36.917" v="9323" actId="1076"/>
          <ac:picMkLst>
            <pc:docMk/>
            <pc:sldMk cId="3274953248" sldId="271"/>
            <ac:picMk id="6" creationId="{5FF63CEE-C9C1-AC44-838D-A219DFCF72F7}"/>
          </ac:picMkLst>
        </pc:picChg>
        <pc:picChg chg="add mod modCrop">
          <ac:chgData name="Kathy Parrott" userId="9580919c90bf43bc" providerId="LiveId" clId="{14BA4F3D-E467-4EAE-98B7-1A5F6CB06141}" dt="2023-08-02T20:44:37.385" v="7483" actId="732"/>
          <ac:picMkLst>
            <pc:docMk/>
            <pc:sldMk cId="3274953248" sldId="271"/>
            <ac:picMk id="7" creationId="{54AF6DE7-990B-3B40-61EE-767ED39D7B74}"/>
          </ac:picMkLst>
        </pc:picChg>
      </pc:sldChg>
      <pc:sldChg chg="addSp delSp modSp new mod">
        <pc:chgData name="Kathy Parrott" userId="9580919c90bf43bc" providerId="LiveId" clId="{14BA4F3D-E467-4EAE-98B7-1A5F6CB06141}" dt="2023-08-02T22:36:44.455" v="9317" actId="1076"/>
        <pc:sldMkLst>
          <pc:docMk/>
          <pc:sldMk cId="394229745" sldId="272"/>
        </pc:sldMkLst>
        <pc:spChg chg="mod">
          <ac:chgData name="Kathy Parrott" userId="9580919c90bf43bc" providerId="LiveId" clId="{14BA4F3D-E467-4EAE-98B7-1A5F6CB06141}" dt="2023-08-02T19:14:36.624" v="5891" actId="1076"/>
          <ac:spMkLst>
            <pc:docMk/>
            <pc:sldMk cId="394229745" sldId="272"/>
            <ac:spMk id="2" creationId="{C0EADE29-C90A-AF80-A790-1C52A2A93306}"/>
          </ac:spMkLst>
        </pc:spChg>
        <pc:spChg chg="add mod">
          <ac:chgData name="Kathy Parrott" userId="9580919c90bf43bc" providerId="LiveId" clId="{14BA4F3D-E467-4EAE-98B7-1A5F6CB06141}" dt="2023-08-02T21:53:13.677" v="9254" actId="20577"/>
          <ac:spMkLst>
            <pc:docMk/>
            <pc:sldMk cId="394229745" sldId="272"/>
            <ac:spMk id="3" creationId="{AD64F564-8026-FF2D-0B37-AAAA1BC99B68}"/>
          </ac:spMkLst>
        </pc:spChg>
        <pc:spChg chg="del mod">
          <ac:chgData name="Kathy Parrott" userId="9580919c90bf43bc" providerId="LiveId" clId="{14BA4F3D-E467-4EAE-98B7-1A5F6CB06141}" dt="2023-08-02T20:33:34.546" v="7312" actId="478"/>
          <ac:spMkLst>
            <pc:docMk/>
            <pc:sldMk cId="394229745" sldId="272"/>
            <ac:spMk id="3" creationId="{E18F4DA1-623A-D549-1699-FF386B836FEA}"/>
          </ac:spMkLst>
        </pc:spChg>
        <pc:spChg chg="add mod">
          <ac:chgData name="Kathy Parrott" userId="9580919c90bf43bc" providerId="LiveId" clId="{14BA4F3D-E467-4EAE-98B7-1A5F6CB06141}" dt="2023-08-01T06:34:51.055" v="4706" actId="1076"/>
          <ac:spMkLst>
            <pc:docMk/>
            <pc:sldMk cId="394229745" sldId="272"/>
            <ac:spMk id="4" creationId="{1FC2E226-9724-F70E-0A18-3A563F34BF25}"/>
          </ac:spMkLst>
        </pc:spChg>
        <pc:spChg chg="add mod">
          <ac:chgData name="Kathy Parrott" userId="9580919c90bf43bc" providerId="LiveId" clId="{14BA4F3D-E467-4EAE-98B7-1A5F6CB06141}" dt="2023-08-01T07:08:23.003" v="5274" actId="1076"/>
          <ac:spMkLst>
            <pc:docMk/>
            <pc:sldMk cId="394229745" sldId="272"/>
            <ac:spMk id="5" creationId="{5DD8B11D-2EB8-792E-6A0E-21A8218FCDD4}"/>
          </ac:spMkLst>
        </pc:spChg>
        <pc:spChg chg="add mod">
          <ac:chgData name="Kathy Parrott" userId="9580919c90bf43bc" providerId="LiveId" clId="{14BA4F3D-E467-4EAE-98B7-1A5F6CB06141}" dt="2023-08-02T20:31:21.493" v="7288" actId="12"/>
          <ac:spMkLst>
            <pc:docMk/>
            <pc:sldMk cId="394229745" sldId="272"/>
            <ac:spMk id="6" creationId="{BBABADE6-4389-3C6C-1B57-ADBD1ACD142B}"/>
          </ac:spMkLst>
        </pc:spChg>
        <pc:spChg chg="add del">
          <ac:chgData name="Kathy Parrott" userId="9580919c90bf43bc" providerId="LiveId" clId="{14BA4F3D-E467-4EAE-98B7-1A5F6CB06141}" dt="2023-08-01T07:11:18.004" v="5276" actId="22"/>
          <ac:spMkLst>
            <pc:docMk/>
            <pc:sldMk cId="394229745" sldId="272"/>
            <ac:spMk id="7" creationId="{162EC247-A91F-7269-2C05-C2F8D60C3418}"/>
          </ac:spMkLst>
        </pc:spChg>
        <pc:spChg chg="add del mod">
          <ac:chgData name="Kathy Parrott" userId="9580919c90bf43bc" providerId="LiveId" clId="{14BA4F3D-E467-4EAE-98B7-1A5F6CB06141}" dt="2023-08-02T20:31:44.280" v="7292"/>
          <ac:spMkLst>
            <pc:docMk/>
            <pc:sldMk cId="394229745" sldId="272"/>
            <ac:spMk id="7" creationId="{C1F79896-4390-1619-CEC5-8F4251C289CF}"/>
          </ac:spMkLst>
        </pc:spChg>
        <pc:spChg chg="add mod">
          <ac:chgData name="Kathy Parrott" userId="9580919c90bf43bc" providerId="LiveId" clId="{14BA4F3D-E467-4EAE-98B7-1A5F6CB06141}" dt="2023-08-02T20:32:10.680" v="7297" actId="12"/>
          <ac:spMkLst>
            <pc:docMk/>
            <pc:sldMk cId="394229745" sldId="272"/>
            <ac:spMk id="8" creationId="{327435FB-C007-09E7-416A-0BF2C24FF6E2}"/>
          </ac:spMkLst>
        </pc:spChg>
        <pc:spChg chg="add del mod">
          <ac:chgData name="Kathy Parrott" userId="9580919c90bf43bc" providerId="LiveId" clId="{14BA4F3D-E467-4EAE-98B7-1A5F6CB06141}" dt="2023-08-02T20:32:38.394" v="7300" actId="478"/>
          <ac:spMkLst>
            <pc:docMk/>
            <pc:sldMk cId="394229745" sldId="272"/>
            <ac:spMk id="9" creationId="{88979519-99D0-1432-9568-2CBD511E6F0D}"/>
          </ac:spMkLst>
        </pc:spChg>
        <pc:spChg chg="add del">
          <ac:chgData name="Kathy Parrott" userId="9580919c90bf43bc" providerId="LiveId" clId="{14BA4F3D-E467-4EAE-98B7-1A5F6CB06141}" dt="2023-08-01T07:11:25.462" v="5278" actId="22"/>
          <ac:spMkLst>
            <pc:docMk/>
            <pc:sldMk cId="394229745" sldId="272"/>
            <ac:spMk id="9" creationId="{D954912A-B344-B825-F182-B2D9E849C1C7}"/>
          </ac:spMkLst>
        </pc:spChg>
        <pc:spChg chg="add mod">
          <ac:chgData name="Kathy Parrott" userId="9580919c90bf43bc" providerId="LiveId" clId="{14BA4F3D-E467-4EAE-98B7-1A5F6CB06141}" dt="2023-08-02T21:01:13.345" v="8865" actId="20577"/>
          <ac:spMkLst>
            <pc:docMk/>
            <pc:sldMk cId="394229745" sldId="272"/>
            <ac:spMk id="10" creationId="{77BFD717-9792-4FDD-A20D-B5E21F4C2146}"/>
          </ac:spMkLst>
        </pc:spChg>
        <pc:spChg chg="add del mod">
          <ac:chgData name="Kathy Parrott" userId="9580919c90bf43bc" providerId="LiveId" clId="{14BA4F3D-E467-4EAE-98B7-1A5F6CB06141}" dt="2023-08-02T21:01:03.958" v="8862" actId="478"/>
          <ac:spMkLst>
            <pc:docMk/>
            <pc:sldMk cId="394229745" sldId="272"/>
            <ac:spMk id="11" creationId="{91D9B6EF-644B-0DD7-E41E-EA06E5F8C053}"/>
          </ac:spMkLst>
        </pc:spChg>
        <pc:spChg chg="add del mod">
          <ac:chgData name="Kathy Parrott" userId="9580919c90bf43bc" providerId="LiveId" clId="{14BA4F3D-E467-4EAE-98B7-1A5F6CB06141}" dt="2023-08-02T20:33:45.287" v="7313" actId="478"/>
          <ac:spMkLst>
            <pc:docMk/>
            <pc:sldMk cId="394229745" sldId="272"/>
            <ac:spMk id="13" creationId="{27420AB1-D7AE-9431-9844-14A6536F900D}"/>
          </ac:spMkLst>
        </pc:spChg>
        <pc:spChg chg="add mod">
          <ac:chgData name="Kathy Parrott" userId="9580919c90bf43bc" providerId="LiveId" clId="{14BA4F3D-E467-4EAE-98B7-1A5F6CB06141}" dt="2023-08-02T21:02:38.984" v="8973" actId="1076"/>
          <ac:spMkLst>
            <pc:docMk/>
            <pc:sldMk cId="394229745" sldId="272"/>
            <ac:spMk id="14" creationId="{B4680FEB-06CC-939E-2F43-DE8119408CA1}"/>
          </ac:spMkLst>
        </pc:spChg>
        <pc:picChg chg="add mod">
          <ac:chgData name="Kathy Parrott" userId="9580919c90bf43bc" providerId="LiveId" clId="{14BA4F3D-E467-4EAE-98B7-1A5F6CB06141}" dt="2023-08-02T22:36:44.455" v="9317" actId="1076"/>
          <ac:picMkLst>
            <pc:docMk/>
            <pc:sldMk cId="394229745" sldId="272"/>
            <ac:picMk id="7" creationId="{78846725-E3DE-896F-EB3B-CAB6221ECB8C}"/>
          </ac:picMkLst>
        </pc:picChg>
      </pc:sldChg>
      <pc:sldChg chg="addSp delSp modSp new mod setBg">
        <pc:chgData name="Kathy Parrott" userId="9580919c90bf43bc" providerId="LiveId" clId="{14BA4F3D-E467-4EAE-98B7-1A5F6CB06141}" dt="2023-08-02T22:54:41.944" v="9395" actId="26606"/>
        <pc:sldMkLst>
          <pc:docMk/>
          <pc:sldMk cId="3825687865" sldId="273"/>
        </pc:sldMkLst>
        <pc:spChg chg="mod">
          <ac:chgData name="Kathy Parrott" userId="9580919c90bf43bc" providerId="LiveId" clId="{14BA4F3D-E467-4EAE-98B7-1A5F6CB06141}" dt="2023-08-02T22:46:02.291" v="9383" actId="26606"/>
          <ac:spMkLst>
            <pc:docMk/>
            <pc:sldMk cId="3825687865" sldId="273"/>
            <ac:spMk id="2" creationId="{8D9BF272-CFC6-4725-7FF8-738C29B34805}"/>
          </ac:spMkLst>
        </pc:spChg>
        <pc:spChg chg="del mod">
          <ac:chgData name="Kathy Parrott" userId="9580919c90bf43bc" providerId="LiveId" clId="{14BA4F3D-E467-4EAE-98B7-1A5F6CB06141}" dt="2023-08-02T22:54:41.944" v="9395" actId="26606"/>
          <ac:spMkLst>
            <pc:docMk/>
            <pc:sldMk cId="3825687865" sldId="273"/>
            <ac:spMk id="3" creationId="{E0EE8817-7B26-FA85-B953-8585AEFD9409}"/>
          </ac:spMkLst>
        </pc:spChg>
        <pc:spChg chg="add mod">
          <ac:chgData name="Kathy Parrott" userId="9580919c90bf43bc" providerId="LiveId" clId="{14BA4F3D-E467-4EAE-98B7-1A5F6CB06141}" dt="2023-08-02T22:46:02.291" v="9383" actId="26606"/>
          <ac:spMkLst>
            <pc:docMk/>
            <pc:sldMk cId="3825687865" sldId="273"/>
            <ac:spMk id="4" creationId="{57E0AE5E-F741-4A0F-1F93-B02AE572BDAA}"/>
          </ac:spMkLst>
        </pc:spChg>
        <pc:spChg chg="add del mod">
          <ac:chgData name="Kathy Parrott" userId="9580919c90bf43bc" providerId="LiveId" clId="{14BA4F3D-E467-4EAE-98B7-1A5F6CB06141}" dt="2023-08-02T22:43:27.248" v="9376" actId="478"/>
          <ac:spMkLst>
            <pc:docMk/>
            <pc:sldMk cId="3825687865" sldId="273"/>
            <ac:spMk id="5" creationId="{F5A45FF6-0788-5B7C-2B3E-90D0EBBA3CB5}"/>
          </ac:spMkLst>
        </pc:spChg>
        <pc:spChg chg="add mod">
          <ac:chgData name="Kathy Parrott" userId="9580919c90bf43bc" providerId="LiveId" clId="{14BA4F3D-E467-4EAE-98B7-1A5F6CB06141}" dt="2023-08-02T22:46:02.291" v="9383" actId="26606"/>
          <ac:spMkLst>
            <pc:docMk/>
            <pc:sldMk cId="3825687865" sldId="273"/>
            <ac:spMk id="6" creationId="{72A347A5-69CE-93BB-DBBB-E0A8E6C53DAA}"/>
          </ac:spMkLst>
        </pc:spChg>
        <pc:spChg chg="add">
          <ac:chgData name="Kathy Parrott" userId="9580919c90bf43bc" providerId="LiveId" clId="{14BA4F3D-E467-4EAE-98B7-1A5F6CB06141}" dt="2023-08-02T22:46:02.291" v="9383" actId="26606"/>
          <ac:spMkLst>
            <pc:docMk/>
            <pc:sldMk cId="3825687865" sldId="273"/>
            <ac:spMk id="12" creationId="{AB8C311F-7253-4AED-9701-7FC0708C41C7}"/>
          </ac:spMkLst>
        </pc:spChg>
        <pc:spChg chg="add">
          <ac:chgData name="Kathy Parrott" userId="9580919c90bf43bc" providerId="LiveId" clId="{14BA4F3D-E467-4EAE-98B7-1A5F6CB06141}" dt="2023-08-02T22:46:02.291" v="9383" actId="26606"/>
          <ac:spMkLst>
            <pc:docMk/>
            <pc:sldMk cId="3825687865" sldId="273"/>
            <ac:spMk id="14" creationId="{E2384209-CB15-4CDF-9D31-C44FD9A3F20D}"/>
          </ac:spMkLst>
        </pc:spChg>
        <pc:spChg chg="add">
          <ac:chgData name="Kathy Parrott" userId="9580919c90bf43bc" providerId="LiveId" clId="{14BA4F3D-E467-4EAE-98B7-1A5F6CB06141}" dt="2023-08-02T22:46:02.291" v="9383" actId="26606"/>
          <ac:spMkLst>
            <pc:docMk/>
            <pc:sldMk cId="3825687865" sldId="273"/>
            <ac:spMk id="16" creationId="{2633B3B5-CC90-43F0-8714-D31D1F3F0209}"/>
          </ac:spMkLst>
        </pc:spChg>
        <pc:spChg chg="add">
          <ac:chgData name="Kathy Parrott" userId="9580919c90bf43bc" providerId="LiveId" clId="{14BA4F3D-E467-4EAE-98B7-1A5F6CB06141}" dt="2023-08-02T22:46:02.291" v="9383" actId="26606"/>
          <ac:spMkLst>
            <pc:docMk/>
            <pc:sldMk cId="3825687865" sldId="273"/>
            <ac:spMk id="18" creationId="{A8D57A06-A426-446D-B02C-A2DC6B62E45E}"/>
          </ac:spMkLst>
        </pc:spChg>
        <pc:graphicFrameChg chg="add">
          <ac:chgData name="Kathy Parrott" userId="9580919c90bf43bc" providerId="LiveId" clId="{14BA4F3D-E467-4EAE-98B7-1A5F6CB06141}" dt="2023-08-02T22:54:41.944" v="9395" actId="26606"/>
          <ac:graphicFrameMkLst>
            <pc:docMk/>
            <pc:sldMk cId="3825687865" sldId="273"/>
            <ac:graphicFrameMk id="20" creationId="{8C66DBD4-92D4-78DE-7731-842DF72CEACA}"/>
          </ac:graphicFrameMkLst>
        </pc:graphicFrameChg>
        <pc:picChg chg="add mod">
          <ac:chgData name="Kathy Parrott" userId="9580919c90bf43bc" providerId="LiveId" clId="{14BA4F3D-E467-4EAE-98B7-1A5F6CB06141}" dt="2023-08-02T22:46:02.291" v="9383" actId="26606"/>
          <ac:picMkLst>
            <pc:docMk/>
            <pc:sldMk cId="3825687865" sldId="273"/>
            <ac:picMk id="7" creationId="{D52665C9-B1B6-7B93-634E-746CFEBB0015}"/>
          </ac:picMkLst>
        </pc:picChg>
      </pc:sldChg>
      <pc:sldChg chg="addSp delSp modSp new mod">
        <pc:chgData name="Kathy Parrott" userId="9580919c90bf43bc" providerId="LiveId" clId="{14BA4F3D-E467-4EAE-98B7-1A5F6CB06141}" dt="2023-08-02T21:41:40.334" v="9196" actId="20577"/>
        <pc:sldMkLst>
          <pc:docMk/>
          <pc:sldMk cId="1795653454" sldId="274"/>
        </pc:sldMkLst>
        <pc:spChg chg="del mod">
          <ac:chgData name="Kathy Parrott" userId="9580919c90bf43bc" providerId="LiveId" clId="{14BA4F3D-E467-4EAE-98B7-1A5F6CB06141}" dt="2023-07-29T09:49:29.296" v="2646" actId="478"/>
          <ac:spMkLst>
            <pc:docMk/>
            <pc:sldMk cId="1795653454" sldId="274"/>
            <ac:spMk id="2" creationId="{0A233539-0780-B34E-0DBB-7888A2503457}"/>
          </ac:spMkLst>
        </pc:spChg>
        <pc:spChg chg="add del mod">
          <ac:chgData name="Kathy Parrott" userId="9580919c90bf43bc" providerId="LiveId" clId="{14BA4F3D-E467-4EAE-98B7-1A5F6CB06141}" dt="2023-08-02T21:41:31.659" v="9195" actId="14100"/>
          <ac:spMkLst>
            <pc:docMk/>
            <pc:sldMk cId="1795653454" sldId="274"/>
            <ac:spMk id="3" creationId="{602FADC1-B6EB-B9D7-0DFC-41021EDF17F1}"/>
          </ac:spMkLst>
        </pc:spChg>
        <pc:spChg chg="add mod">
          <ac:chgData name="Kathy Parrott" userId="9580919c90bf43bc" providerId="LiveId" clId="{14BA4F3D-E467-4EAE-98B7-1A5F6CB06141}" dt="2023-08-02T21:41:40.334" v="9196" actId="20577"/>
          <ac:spMkLst>
            <pc:docMk/>
            <pc:sldMk cId="1795653454" sldId="274"/>
            <ac:spMk id="4" creationId="{2C4F94C7-D9B8-3EB5-560F-AED828AB11F2}"/>
          </ac:spMkLst>
        </pc:spChg>
        <pc:spChg chg="add del mod">
          <ac:chgData name="Kathy Parrott" userId="9580919c90bf43bc" providerId="LiveId" clId="{14BA4F3D-E467-4EAE-98B7-1A5F6CB06141}" dt="2023-08-02T03:28:27.884" v="5319" actId="478"/>
          <ac:spMkLst>
            <pc:docMk/>
            <pc:sldMk cId="1795653454" sldId="274"/>
            <ac:spMk id="5" creationId="{AE3D1293-5112-1F1C-C96C-FD1296AF442A}"/>
          </ac:spMkLst>
        </pc:spChg>
        <pc:spChg chg="add del mod">
          <ac:chgData name="Kathy Parrott" userId="9580919c90bf43bc" providerId="LiveId" clId="{14BA4F3D-E467-4EAE-98B7-1A5F6CB06141}" dt="2023-07-29T09:49:40.559" v="2647" actId="478"/>
          <ac:spMkLst>
            <pc:docMk/>
            <pc:sldMk cId="1795653454" sldId="274"/>
            <ac:spMk id="6" creationId="{68B7A540-FE8D-FF15-99AE-BE4369283DB9}"/>
          </ac:spMkLst>
        </pc:spChg>
        <pc:spChg chg="add del">
          <ac:chgData name="Kathy Parrott" userId="9580919c90bf43bc" providerId="LiveId" clId="{14BA4F3D-E467-4EAE-98B7-1A5F6CB06141}" dt="2023-08-02T04:55:06.968" v="5621"/>
          <ac:spMkLst>
            <pc:docMk/>
            <pc:sldMk cId="1795653454" sldId="274"/>
            <ac:spMk id="6" creationId="{D1265341-20A3-DC95-D81B-E8185652AAA6}"/>
          </ac:spMkLst>
        </pc:spChg>
        <pc:spChg chg="add del mod">
          <ac:chgData name="Kathy Parrott" userId="9580919c90bf43bc" providerId="LiveId" clId="{14BA4F3D-E467-4EAE-98B7-1A5F6CB06141}" dt="2023-08-02T03:29:14.837" v="5325" actId="478"/>
          <ac:spMkLst>
            <pc:docMk/>
            <pc:sldMk cId="1795653454" sldId="274"/>
            <ac:spMk id="8" creationId="{EE378D1F-A343-E751-AA54-3F0CC4C6C855}"/>
          </ac:spMkLst>
        </pc:spChg>
        <pc:spChg chg="add del mod">
          <ac:chgData name="Kathy Parrott" userId="9580919c90bf43bc" providerId="LiveId" clId="{14BA4F3D-E467-4EAE-98B7-1A5F6CB06141}" dt="2023-08-02T19:58:39.576" v="6563" actId="478"/>
          <ac:spMkLst>
            <pc:docMk/>
            <pc:sldMk cId="1795653454" sldId="274"/>
            <ac:spMk id="12" creationId="{78FB36AE-B3BB-7396-B2BD-5E2C601903DE}"/>
          </ac:spMkLst>
        </pc:spChg>
        <pc:picChg chg="add del mod">
          <ac:chgData name="Kathy Parrott" userId="9580919c90bf43bc" providerId="LiveId" clId="{14BA4F3D-E467-4EAE-98B7-1A5F6CB06141}" dt="2023-08-02T04:55:22.781" v="5626" actId="478"/>
          <ac:picMkLst>
            <pc:docMk/>
            <pc:sldMk cId="1795653454" sldId="274"/>
            <ac:picMk id="7" creationId="{C6BD1565-65A3-2463-119E-9A510C77A1B4}"/>
          </ac:picMkLst>
        </pc:picChg>
        <pc:picChg chg="add del mod">
          <ac:chgData name="Kathy Parrott" userId="9580919c90bf43bc" providerId="LiveId" clId="{14BA4F3D-E467-4EAE-98B7-1A5F6CB06141}" dt="2023-08-02T04:59:21.448" v="5634" actId="21"/>
          <ac:picMkLst>
            <pc:docMk/>
            <pc:sldMk cId="1795653454" sldId="274"/>
            <ac:picMk id="10" creationId="{1B9DAAF4-85A2-4B9F-5F79-EC519B1AA850}"/>
          </ac:picMkLst>
        </pc:picChg>
      </pc:sldChg>
      <pc:sldChg chg="addSp delSp modSp new mod">
        <pc:chgData name="Kathy Parrott" userId="9580919c90bf43bc" providerId="LiveId" clId="{14BA4F3D-E467-4EAE-98B7-1A5F6CB06141}" dt="2023-08-02T22:48:11.580" v="9389" actId="1076"/>
        <pc:sldMkLst>
          <pc:docMk/>
          <pc:sldMk cId="1813024793" sldId="275"/>
        </pc:sldMkLst>
        <pc:spChg chg="add mod">
          <ac:chgData name="Kathy Parrott" userId="9580919c90bf43bc" providerId="LiveId" clId="{14BA4F3D-E467-4EAE-98B7-1A5F6CB06141}" dt="2023-08-02T21:28:30.261" v="8984" actId="20577"/>
          <ac:spMkLst>
            <pc:docMk/>
            <pc:sldMk cId="1813024793" sldId="275"/>
            <ac:spMk id="2" creationId="{4506C7D8-0577-EF72-9296-09DAC95CC988}"/>
          </ac:spMkLst>
        </pc:spChg>
        <pc:spChg chg="del">
          <ac:chgData name="Kathy Parrott" userId="9580919c90bf43bc" providerId="LiveId" clId="{14BA4F3D-E467-4EAE-98B7-1A5F6CB06141}" dt="2023-07-30T22:28:35.959" v="2812" actId="478"/>
          <ac:spMkLst>
            <pc:docMk/>
            <pc:sldMk cId="1813024793" sldId="275"/>
            <ac:spMk id="2" creationId="{7524045C-76E5-0F97-ABB8-BDF95532CF8C}"/>
          </ac:spMkLst>
        </pc:spChg>
        <pc:spChg chg="del">
          <ac:chgData name="Kathy Parrott" userId="9580919c90bf43bc" providerId="LiveId" clId="{14BA4F3D-E467-4EAE-98B7-1A5F6CB06141}" dt="2023-07-30T22:28:31.510" v="2811" actId="478"/>
          <ac:spMkLst>
            <pc:docMk/>
            <pc:sldMk cId="1813024793" sldId="275"/>
            <ac:spMk id="3" creationId="{17734D78-BA7E-7489-0439-92331296F3DE}"/>
          </ac:spMkLst>
        </pc:spChg>
        <pc:spChg chg="add del mod">
          <ac:chgData name="Kathy Parrott" userId="9580919c90bf43bc" providerId="LiveId" clId="{14BA4F3D-E467-4EAE-98B7-1A5F6CB06141}" dt="2023-07-30T22:28:59.225" v="2817" actId="478"/>
          <ac:spMkLst>
            <pc:docMk/>
            <pc:sldMk cId="1813024793" sldId="275"/>
            <ac:spMk id="4" creationId="{B2186E4A-E52B-E7E8-DF2B-E03380540DCF}"/>
          </ac:spMkLst>
        </pc:spChg>
        <pc:spChg chg="add mod ord">
          <ac:chgData name="Kathy Parrott" userId="9580919c90bf43bc" providerId="LiveId" clId="{14BA4F3D-E467-4EAE-98B7-1A5F6CB06141}" dt="2023-08-02T22:48:11.580" v="9389" actId="1076"/>
          <ac:spMkLst>
            <pc:docMk/>
            <pc:sldMk cId="1813024793" sldId="275"/>
            <ac:spMk id="8" creationId="{441FC8BE-A6EA-E3CD-2DB7-7944C9696DB0}"/>
          </ac:spMkLst>
        </pc:spChg>
        <pc:spChg chg="add del mod">
          <ac:chgData name="Kathy Parrott" userId="9580919c90bf43bc" providerId="LiveId" clId="{14BA4F3D-E467-4EAE-98B7-1A5F6CB06141}" dt="2023-07-31T22:12:35.613" v="2837"/>
          <ac:spMkLst>
            <pc:docMk/>
            <pc:sldMk cId="1813024793" sldId="275"/>
            <ac:spMk id="9" creationId="{353826A5-A8E8-7AFF-91F0-331572D97731}"/>
          </ac:spMkLst>
        </pc:spChg>
        <pc:spChg chg="add mod">
          <ac:chgData name="Kathy Parrott" userId="9580919c90bf43bc" providerId="LiveId" clId="{14BA4F3D-E467-4EAE-98B7-1A5F6CB06141}" dt="2023-07-31T22:14:50.257" v="2854" actId="1076"/>
          <ac:spMkLst>
            <pc:docMk/>
            <pc:sldMk cId="1813024793" sldId="275"/>
            <ac:spMk id="10" creationId="{8363C0D8-EE03-5760-A281-46247514F751}"/>
          </ac:spMkLst>
        </pc:spChg>
        <pc:spChg chg="add mod">
          <ac:chgData name="Kathy Parrott" userId="9580919c90bf43bc" providerId="LiveId" clId="{14BA4F3D-E467-4EAE-98B7-1A5F6CB06141}" dt="2023-07-31T22:15:08.659" v="2856" actId="1076"/>
          <ac:spMkLst>
            <pc:docMk/>
            <pc:sldMk cId="1813024793" sldId="275"/>
            <ac:spMk id="11" creationId="{51F190E4-278C-B4AA-C754-653B55403D6F}"/>
          </ac:spMkLst>
        </pc:spChg>
        <pc:spChg chg="add mod">
          <ac:chgData name="Kathy Parrott" userId="9580919c90bf43bc" providerId="LiveId" clId="{14BA4F3D-E467-4EAE-98B7-1A5F6CB06141}" dt="2023-07-31T22:14:43.840" v="2853" actId="1076"/>
          <ac:spMkLst>
            <pc:docMk/>
            <pc:sldMk cId="1813024793" sldId="275"/>
            <ac:spMk id="12" creationId="{59D7ED85-0655-DF7F-AAAA-3998A572316E}"/>
          </ac:spMkLst>
        </pc:spChg>
        <pc:spChg chg="add mod">
          <ac:chgData name="Kathy Parrott" userId="9580919c90bf43bc" providerId="LiveId" clId="{14BA4F3D-E467-4EAE-98B7-1A5F6CB06141}" dt="2023-07-31T22:19:32.921" v="2920" actId="113"/>
          <ac:spMkLst>
            <pc:docMk/>
            <pc:sldMk cId="1813024793" sldId="275"/>
            <ac:spMk id="13" creationId="{72910A24-48D0-6D76-52E7-ED498578C0DF}"/>
          </ac:spMkLst>
        </pc:spChg>
        <pc:spChg chg="add del mod">
          <ac:chgData name="Kathy Parrott" userId="9580919c90bf43bc" providerId="LiveId" clId="{14BA4F3D-E467-4EAE-98B7-1A5F6CB06141}" dt="2023-07-31T22:19:49.563" v="2922"/>
          <ac:spMkLst>
            <pc:docMk/>
            <pc:sldMk cId="1813024793" sldId="275"/>
            <ac:spMk id="14" creationId="{DC703D69-DE0B-D7A1-BAFB-75A32BB47889}"/>
          </ac:spMkLst>
        </pc:spChg>
        <pc:spChg chg="add del mod">
          <ac:chgData name="Kathy Parrott" userId="9580919c90bf43bc" providerId="LiveId" clId="{14BA4F3D-E467-4EAE-98B7-1A5F6CB06141}" dt="2023-07-31T22:19:49.563" v="2924"/>
          <ac:spMkLst>
            <pc:docMk/>
            <pc:sldMk cId="1813024793" sldId="275"/>
            <ac:spMk id="15" creationId="{4D7DF7A5-96B6-6821-B76B-DD11947C886C}"/>
          </ac:spMkLst>
        </pc:spChg>
        <pc:spChg chg="add mod">
          <ac:chgData name="Kathy Parrott" userId="9580919c90bf43bc" providerId="LiveId" clId="{14BA4F3D-E467-4EAE-98B7-1A5F6CB06141}" dt="2023-07-31T22:28:14.581" v="2988" actId="1076"/>
          <ac:spMkLst>
            <pc:docMk/>
            <pc:sldMk cId="1813024793" sldId="275"/>
            <ac:spMk id="16" creationId="{B282D1FE-DC50-F12E-72E0-72B2D521BDD0}"/>
          </ac:spMkLst>
        </pc:spChg>
        <pc:spChg chg="add mod">
          <ac:chgData name="Kathy Parrott" userId="9580919c90bf43bc" providerId="LiveId" clId="{14BA4F3D-E467-4EAE-98B7-1A5F6CB06141}" dt="2023-07-31T22:18:45.476" v="2915" actId="1076"/>
          <ac:spMkLst>
            <pc:docMk/>
            <pc:sldMk cId="1813024793" sldId="275"/>
            <ac:spMk id="17" creationId="{3F1C1746-F641-4BD6-B362-5E0FE0E3798B}"/>
          </ac:spMkLst>
        </pc:spChg>
        <pc:spChg chg="add mod">
          <ac:chgData name="Kathy Parrott" userId="9580919c90bf43bc" providerId="LiveId" clId="{14BA4F3D-E467-4EAE-98B7-1A5F6CB06141}" dt="2023-07-31T22:18:09.316" v="2905"/>
          <ac:spMkLst>
            <pc:docMk/>
            <pc:sldMk cId="1813024793" sldId="275"/>
            <ac:spMk id="18" creationId="{BA4D688E-B980-5572-4FF4-CB0CB84893C2}"/>
          </ac:spMkLst>
        </pc:spChg>
        <pc:spChg chg="add mod">
          <ac:chgData name="Kathy Parrott" userId="9580919c90bf43bc" providerId="LiveId" clId="{14BA4F3D-E467-4EAE-98B7-1A5F6CB06141}" dt="2023-08-02T22:47:02.965" v="9384" actId="1076"/>
          <ac:spMkLst>
            <pc:docMk/>
            <pc:sldMk cId="1813024793" sldId="275"/>
            <ac:spMk id="19" creationId="{0600E260-DF8D-2ACF-3738-6380E8BEE779}"/>
          </ac:spMkLst>
        </pc:spChg>
        <pc:spChg chg="add mod">
          <ac:chgData name="Kathy Parrott" userId="9580919c90bf43bc" providerId="LiveId" clId="{14BA4F3D-E467-4EAE-98B7-1A5F6CB06141}" dt="2023-07-31T22:18:13.214" v="2908" actId="1076"/>
          <ac:spMkLst>
            <pc:docMk/>
            <pc:sldMk cId="1813024793" sldId="275"/>
            <ac:spMk id="20" creationId="{91A69EB4-3039-7C2F-0DC4-E8F8FEDFF6EE}"/>
          </ac:spMkLst>
        </pc:spChg>
        <pc:spChg chg="add mod">
          <ac:chgData name="Kathy Parrott" userId="9580919c90bf43bc" providerId="LiveId" clId="{14BA4F3D-E467-4EAE-98B7-1A5F6CB06141}" dt="2023-07-31T22:18:22.928" v="2909"/>
          <ac:spMkLst>
            <pc:docMk/>
            <pc:sldMk cId="1813024793" sldId="275"/>
            <ac:spMk id="21" creationId="{D5120607-2031-B9BF-DA78-80DB1DE81231}"/>
          </ac:spMkLst>
        </pc:spChg>
        <pc:spChg chg="add mod">
          <ac:chgData name="Kathy Parrott" userId="9580919c90bf43bc" providerId="LiveId" clId="{14BA4F3D-E467-4EAE-98B7-1A5F6CB06141}" dt="2023-07-31T22:29:55.087" v="3023" actId="1076"/>
          <ac:spMkLst>
            <pc:docMk/>
            <pc:sldMk cId="1813024793" sldId="275"/>
            <ac:spMk id="22" creationId="{0199EF9A-B3F2-EDE2-1619-002E108C86F3}"/>
          </ac:spMkLst>
        </pc:spChg>
        <pc:spChg chg="add mod">
          <ac:chgData name="Kathy Parrott" userId="9580919c90bf43bc" providerId="LiveId" clId="{14BA4F3D-E467-4EAE-98B7-1A5F6CB06141}" dt="2023-07-31T22:20:22.886" v="2928" actId="1076"/>
          <ac:spMkLst>
            <pc:docMk/>
            <pc:sldMk cId="1813024793" sldId="275"/>
            <ac:spMk id="23" creationId="{991F7620-65C4-8BFB-BB90-AC6FC7BDE657}"/>
          </ac:spMkLst>
        </pc:spChg>
        <pc:spChg chg="add mod">
          <ac:chgData name="Kathy Parrott" userId="9580919c90bf43bc" providerId="LiveId" clId="{14BA4F3D-E467-4EAE-98B7-1A5F6CB06141}" dt="2023-07-31T22:29:32.651" v="3012" actId="1076"/>
          <ac:spMkLst>
            <pc:docMk/>
            <pc:sldMk cId="1813024793" sldId="275"/>
            <ac:spMk id="24" creationId="{902DD04F-29E4-7566-B2A9-8D3146734419}"/>
          </ac:spMkLst>
        </pc:spChg>
        <pc:spChg chg="add mod">
          <ac:chgData name="Kathy Parrott" userId="9580919c90bf43bc" providerId="LiveId" clId="{14BA4F3D-E467-4EAE-98B7-1A5F6CB06141}" dt="2023-07-31T22:21:06.097" v="2949" actId="1076"/>
          <ac:spMkLst>
            <pc:docMk/>
            <pc:sldMk cId="1813024793" sldId="275"/>
            <ac:spMk id="25" creationId="{3092B0B1-57E0-AC3F-EAF7-FD4E986AEDB9}"/>
          </ac:spMkLst>
        </pc:spChg>
        <pc:spChg chg="add mod">
          <ac:chgData name="Kathy Parrott" userId="9580919c90bf43bc" providerId="LiveId" clId="{14BA4F3D-E467-4EAE-98B7-1A5F6CB06141}" dt="2023-07-31T22:27:48.117" v="2977" actId="1076"/>
          <ac:spMkLst>
            <pc:docMk/>
            <pc:sldMk cId="1813024793" sldId="275"/>
            <ac:spMk id="26" creationId="{3F85E460-93FD-A7D9-7185-7A1EC9052B9C}"/>
          </ac:spMkLst>
        </pc:spChg>
        <pc:spChg chg="add mod">
          <ac:chgData name="Kathy Parrott" userId="9580919c90bf43bc" providerId="LiveId" clId="{14BA4F3D-E467-4EAE-98B7-1A5F6CB06141}" dt="2023-07-31T22:26:35.300" v="2966" actId="1076"/>
          <ac:spMkLst>
            <pc:docMk/>
            <pc:sldMk cId="1813024793" sldId="275"/>
            <ac:spMk id="27" creationId="{E3809CC1-404F-9820-1A5C-B5D76892206B}"/>
          </ac:spMkLst>
        </pc:spChg>
        <pc:spChg chg="add mod">
          <ac:chgData name="Kathy Parrott" userId="9580919c90bf43bc" providerId="LiveId" clId="{14BA4F3D-E467-4EAE-98B7-1A5F6CB06141}" dt="2023-07-31T22:21:38.518" v="2957" actId="20577"/>
          <ac:spMkLst>
            <pc:docMk/>
            <pc:sldMk cId="1813024793" sldId="275"/>
            <ac:spMk id="28" creationId="{ED4F183A-767A-46E8-96FD-CA9493878E76}"/>
          </ac:spMkLst>
        </pc:spChg>
        <pc:spChg chg="add mod">
          <ac:chgData name="Kathy Parrott" userId="9580919c90bf43bc" providerId="LiveId" clId="{14BA4F3D-E467-4EAE-98B7-1A5F6CB06141}" dt="2023-07-31T22:27:15.347" v="2972" actId="1076"/>
          <ac:spMkLst>
            <pc:docMk/>
            <pc:sldMk cId="1813024793" sldId="275"/>
            <ac:spMk id="29" creationId="{505C5810-7BAF-B30E-1EBF-CCFB235E21B4}"/>
          </ac:spMkLst>
        </pc:spChg>
        <pc:spChg chg="add mod">
          <ac:chgData name="Kathy Parrott" userId="9580919c90bf43bc" providerId="LiveId" clId="{14BA4F3D-E467-4EAE-98B7-1A5F6CB06141}" dt="2023-07-31T22:28:54.182" v="3000" actId="1076"/>
          <ac:spMkLst>
            <pc:docMk/>
            <pc:sldMk cId="1813024793" sldId="275"/>
            <ac:spMk id="30" creationId="{BFF5A6D9-5FAD-CBBE-B1D6-0FE51FA0A24F}"/>
          </ac:spMkLst>
        </pc:spChg>
        <pc:spChg chg="add mod">
          <ac:chgData name="Kathy Parrott" userId="9580919c90bf43bc" providerId="LiveId" clId="{14BA4F3D-E467-4EAE-98B7-1A5F6CB06141}" dt="2023-07-31T22:36:36.603" v="3071" actId="1076"/>
          <ac:spMkLst>
            <pc:docMk/>
            <pc:sldMk cId="1813024793" sldId="275"/>
            <ac:spMk id="31" creationId="{4612E565-133A-8034-2675-1D4D62F58127}"/>
          </ac:spMkLst>
        </pc:spChg>
        <pc:spChg chg="add mod">
          <ac:chgData name="Kathy Parrott" userId="9580919c90bf43bc" providerId="LiveId" clId="{14BA4F3D-E467-4EAE-98B7-1A5F6CB06141}" dt="2023-07-31T22:36:10.915" v="3065" actId="1076"/>
          <ac:spMkLst>
            <pc:docMk/>
            <pc:sldMk cId="1813024793" sldId="275"/>
            <ac:spMk id="32" creationId="{FFB25AEA-2438-67A0-40E7-CAF0FFF185DA}"/>
          </ac:spMkLst>
        </pc:spChg>
        <pc:spChg chg="add del mod">
          <ac:chgData name="Kathy Parrott" userId="9580919c90bf43bc" providerId="LiveId" clId="{14BA4F3D-E467-4EAE-98B7-1A5F6CB06141}" dt="2023-07-31T22:33:06.087" v="3044" actId="478"/>
          <ac:spMkLst>
            <pc:docMk/>
            <pc:sldMk cId="1813024793" sldId="275"/>
            <ac:spMk id="33" creationId="{DEAE8157-2071-3D07-F224-545FBF814F8E}"/>
          </ac:spMkLst>
        </pc:spChg>
        <pc:spChg chg="add mod">
          <ac:chgData name="Kathy Parrott" userId="9580919c90bf43bc" providerId="LiveId" clId="{14BA4F3D-E467-4EAE-98B7-1A5F6CB06141}" dt="2023-07-31T22:32:48.050" v="3042" actId="1076"/>
          <ac:spMkLst>
            <pc:docMk/>
            <pc:sldMk cId="1813024793" sldId="275"/>
            <ac:spMk id="34" creationId="{6E9F7E05-7CA9-64C0-97A7-48BC5F52454E}"/>
          </ac:spMkLst>
        </pc:spChg>
        <pc:spChg chg="add mod">
          <ac:chgData name="Kathy Parrott" userId="9580919c90bf43bc" providerId="LiveId" clId="{14BA4F3D-E467-4EAE-98B7-1A5F6CB06141}" dt="2023-07-31T22:33:58.379" v="3052" actId="1076"/>
          <ac:spMkLst>
            <pc:docMk/>
            <pc:sldMk cId="1813024793" sldId="275"/>
            <ac:spMk id="35" creationId="{D4DEDD30-0BE3-C5FD-7254-06460C5129DA}"/>
          </ac:spMkLst>
        </pc:spChg>
        <pc:graphicFrameChg chg="add del mod">
          <ac:chgData name="Kathy Parrott" userId="9580919c90bf43bc" providerId="LiveId" clId="{14BA4F3D-E467-4EAE-98B7-1A5F6CB06141}" dt="2023-07-30T22:28:59.225" v="2817" actId="478"/>
          <ac:graphicFrameMkLst>
            <pc:docMk/>
            <pc:sldMk cId="1813024793" sldId="275"/>
            <ac:graphicFrameMk id="5" creationId="{186651AE-D546-693A-EDCC-BAF0A787049F}"/>
          </ac:graphicFrameMkLst>
        </pc:graphicFrameChg>
        <pc:graphicFrameChg chg="add del mod">
          <ac:chgData name="Kathy Parrott" userId="9580919c90bf43bc" providerId="LiveId" clId="{14BA4F3D-E467-4EAE-98B7-1A5F6CB06141}" dt="2023-07-30T22:28:59.225" v="2817" actId="478"/>
          <ac:graphicFrameMkLst>
            <pc:docMk/>
            <pc:sldMk cId="1813024793" sldId="275"/>
            <ac:graphicFrameMk id="6" creationId="{BE3DEEEF-73BE-CA7B-A06F-9679F0F7ACE0}"/>
          </ac:graphicFrameMkLst>
        </pc:graphicFrameChg>
        <pc:picChg chg="add mod">
          <ac:chgData name="Kathy Parrott" userId="9580919c90bf43bc" providerId="LiveId" clId="{14BA4F3D-E467-4EAE-98B7-1A5F6CB06141}" dt="2023-07-31T22:11:25.975" v="2831" actId="14100"/>
          <ac:picMkLst>
            <pc:docMk/>
            <pc:sldMk cId="1813024793" sldId="275"/>
            <ac:picMk id="8197" creationId="{95F58B5B-62FC-3DF7-4265-AAAD7EAF0DA6}"/>
          </ac:picMkLst>
        </pc:picChg>
      </pc:sldChg>
      <pc:sldChg chg="addSp delSp modSp new mod setBg">
        <pc:chgData name="Kathy Parrott" userId="9580919c90bf43bc" providerId="LiveId" clId="{14BA4F3D-E467-4EAE-98B7-1A5F6CB06141}" dt="2023-08-02T22:49:19.568" v="9391" actId="1076"/>
        <pc:sldMkLst>
          <pc:docMk/>
          <pc:sldMk cId="2748005295" sldId="276"/>
        </pc:sldMkLst>
        <pc:spChg chg="add mod">
          <ac:chgData name="Kathy Parrott" userId="9580919c90bf43bc" providerId="LiveId" clId="{14BA4F3D-E467-4EAE-98B7-1A5F6CB06141}" dt="2023-08-02T21:29:42.402" v="8997"/>
          <ac:spMkLst>
            <pc:docMk/>
            <pc:sldMk cId="2748005295" sldId="276"/>
            <ac:spMk id="4" creationId="{B0C23749-0A91-94E5-BE81-2CEC1D2E9BB7}"/>
          </ac:spMkLst>
        </pc:spChg>
        <pc:spChg chg="add del">
          <ac:chgData name="Kathy Parrott" userId="9580919c90bf43bc" providerId="LiveId" clId="{14BA4F3D-E467-4EAE-98B7-1A5F6CB06141}" dt="2023-08-02T05:05:48.151" v="5653"/>
          <ac:spMkLst>
            <pc:docMk/>
            <pc:sldMk cId="2748005295" sldId="276"/>
            <ac:spMk id="4" creationId="{FA63E231-8B76-5A68-68CF-FE959CE816B1}"/>
          </ac:spMkLst>
        </pc:spChg>
        <pc:spChg chg="add del">
          <ac:chgData name="Kathy Parrott" userId="9580919c90bf43bc" providerId="LiveId" clId="{14BA4F3D-E467-4EAE-98B7-1A5F6CB06141}" dt="2023-08-01T00:26:16.802" v="3761" actId="26606"/>
          <ac:spMkLst>
            <pc:docMk/>
            <pc:sldMk cId="2748005295" sldId="276"/>
            <ac:spMk id="5" creationId="{9BEF03C2-E178-4360-9845-C30A60A89327}"/>
          </ac:spMkLst>
        </pc:spChg>
        <pc:spChg chg="add mod">
          <ac:chgData name="Kathy Parrott" userId="9580919c90bf43bc" providerId="LiveId" clId="{14BA4F3D-E467-4EAE-98B7-1A5F6CB06141}" dt="2023-08-02T21:35:53.610" v="9177" actId="14100"/>
          <ac:spMkLst>
            <pc:docMk/>
            <pc:sldMk cId="2748005295" sldId="276"/>
            <ac:spMk id="6" creationId="{91C70DCA-3944-5292-C2D3-A78BC707C7BA}"/>
          </ac:spMkLst>
        </pc:spChg>
        <pc:spChg chg="add del">
          <ac:chgData name="Kathy Parrott" userId="9580919c90bf43bc" providerId="LiveId" clId="{14BA4F3D-E467-4EAE-98B7-1A5F6CB06141}" dt="2023-08-01T00:26:16.802" v="3761" actId="26606"/>
          <ac:spMkLst>
            <pc:docMk/>
            <pc:sldMk cId="2748005295" sldId="276"/>
            <ac:spMk id="6" creationId="{D5D6DF14-A531-4DD6-A165-8D495415BDA6}"/>
          </ac:spMkLst>
        </pc:spChg>
        <pc:spChg chg="add del">
          <ac:chgData name="Kathy Parrott" userId="9580919c90bf43bc" providerId="LiveId" clId="{14BA4F3D-E467-4EAE-98B7-1A5F6CB06141}" dt="2023-08-01T00:25:44.818" v="3757" actId="26606"/>
          <ac:spMkLst>
            <pc:docMk/>
            <pc:sldMk cId="2748005295" sldId="276"/>
            <ac:spMk id="8" creationId="{0392160F-30B7-4465-8A19-68977E4AECE6}"/>
          </ac:spMkLst>
        </pc:spChg>
        <pc:spChg chg="add mod">
          <ac:chgData name="Kathy Parrott" userId="9580919c90bf43bc" providerId="LiveId" clId="{14BA4F3D-E467-4EAE-98B7-1A5F6CB06141}" dt="2023-08-02T22:29:36.136" v="9283" actId="1076"/>
          <ac:spMkLst>
            <pc:docMk/>
            <pc:sldMk cId="2748005295" sldId="276"/>
            <ac:spMk id="9" creationId="{095A9F46-B763-8C30-C9E3-93666F9693E3}"/>
          </ac:spMkLst>
        </pc:spChg>
        <pc:spChg chg="add mod">
          <ac:chgData name="Kathy Parrott" userId="9580919c90bf43bc" providerId="LiveId" clId="{14BA4F3D-E467-4EAE-98B7-1A5F6CB06141}" dt="2023-08-02T22:30:03.500" v="9293" actId="20577"/>
          <ac:spMkLst>
            <pc:docMk/>
            <pc:sldMk cId="2748005295" sldId="276"/>
            <ac:spMk id="10" creationId="{5678AD50-ED8D-15D5-EBA1-1905E560DADE}"/>
          </ac:spMkLst>
        </pc:spChg>
        <pc:spChg chg="add mod ord">
          <ac:chgData name="Kathy Parrott" userId="9580919c90bf43bc" providerId="LiveId" clId="{14BA4F3D-E467-4EAE-98B7-1A5F6CB06141}" dt="2023-08-02T22:49:19.568" v="9391" actId="1076"/>
          <ac:spMkLst>
            <pc:docMk/>
            <pc:sldMk cId="2748005295" sldId="276"/>
            <ac:spMk id="11" creationId="{61107250-3475-EE84-6E42-BE379EFE8CF8}"/>
          </ac:spMkLst>
        </pc:spChg>
        <pc:grpChg chg="add del">
          <ac:chgData name="Kathy Parrott" userId="9580919c90bf43bc" providerId="LiveId" clId="{14BA4F3D-E467-4EAE-98B7-1A5F6CB06141}" dt="2023-08-01T00:25:44.818" v="3757" actId="26606"/>
          <ac:grpSpMkLst>
            <pc:docMk/>
            <pc:sldMk cId="2748005295" sldId="276"/>
            <ac:grpSpMk id="10" creationId="{9C1AEAC6-74C1-4404-A024-D1CE7E981DFF}"/>
          </ac:grpSpMkLst>
        </pc:grpChg>
        <pc:picChg chg="add mod modCrop">
          <ac:chgData name="Kathy Parrott" userId="9580919c90bf43bc" providerId="LiveId" clId="{14BA4F3D-E467-4EAE-98B7-1A5F6CB06141}" dt="2023-08-02T21:29:51.895" v="8998" actId="1076"/>
          <ac:picMkLst>
            <pc:docMk/>
            <pc:sldMk cId="2748005295" sldId="276"/>
            <ac:picMk id="2" creationId="{66C59E43-4BDD-BF97-1336-0ED276C05C86}"/>
          </ac:picMkLst>
        </pc:picChg>
        <pc:picChg chg="add mod modCrop">
          <ac:chgData name="Kathy Parrott" userId="9580919c90bf43bc" providerId="LiveId" clId="{14BA4F3D-E467-4EAE-98B7-1A5F6CB06141}" dt="2023-08-02T21:29:35.710" v="8996" actId="1076"/>
          <ac:picMkLst>
            <pc:docMk/>
            <pc:sldMk cId="2748005295" sldId="276"/>
            <ac:picMk id="3" creationId="{8E46C07D-28F3-4BF3-7299-0AF9685F52E4}"/>
          </ac:picMkLst>
        </pc:picChg>
        <pc:picChg chg="add mod modCrop">
          <ac:chgData name="Kathy Parrott" userId="9580919c90bf43bc" providerId="LiveId" clId="{14BA4F3D-E467-4EAE-98B7-1A5F6CB06141}" dt="2023-08-02T05:07:31.922" v="5664" actId="1076"/>
          <ac:picMkLst>
            <pc:docMk/>
            <pc:sldMk cId="2748005295" sldId="276"/>
            <ac:picMk id="5" creationId="{06E13638-D614-EB10-22F6-0658842CBA69}"/>
          </ac:picMkLst>
        </pc:picChg>
        <pc:picChg chg="add mod">
          <ac:chgData name="Kathy Parrott" userId="9580919c90bf43bc" providerId="LiveId" clId="{14BA4F3D-E467-4EAE-98B7-1A5F6CB06141}" dt="2023-08-02T21:34:02.944" v="9089" actId="1076"/>
          <ac:picMkLst>
            <pc:docMk/>
            <pc:sldMk cId="2748005295" sldId="276"/>
            <ac:picMk id="8" creationId="{51CFB31E-76B0-5970-7A4F-7C631B08C622}"/>
          </ac:picMkLst>
        </pc:picChg>
      </pc:sldChg>
      <pc:sldChg chg="addSp modSp new mod">
        <pc:chgData name="Kathy Parrott" userId="9580919c90bf43bc" providerId="LiveId" clId="{14BA4F3D-E467-4EAE-98B7-1A5F6CB06141}" dt="2023-08-02T21:41:46.398" v="9197" actId="1076"/>
        <pc:sldMkLst>
          <pc:docMk/>
          <pc:sldMk cId="3778404221" sldId="277"/>
        </pc:sldMkLst>
        <pc:picChg chg="add mod">
          <ac:chgData name="Kathy Parrott" userId="9580919c90bf43bc" providerId="LiveId" clId="{14BA4F3D-E467-4EAE-98B7-1A5F6CB06141}" dt="2023-08-02T21:41:46.398" v="9197" actId="1076"/>
          <ac:picMkLst>
            <pc:docMk/>
            <pc:sldMk cId="3778404221" sldId="277"/>
            <ac:picMk id="2" creationId="{C9A6EACC-F082-8D9F-E7FE-51A6D8F17B2B}"/>
          </ac:picMkLst>
        </pc:picChg>
      </pc:sldChg>
      <pc:sldChg chg="addSp modSp new mod">
        <pc:chgData name="Kathy Parrott" userId="9580919c90bf43bc" providerId="LiveId" clId="{14BA4F3D-E467-4EAE-98B7-1A5F6CB06141}" dt="2023-08-02T19:19:38.802" v="6133" actId="20577"/>
        <pc:sldMkLst>
          <pc:docMk/>
          <pc:sldMk cId="2285458529" sldId="278"/>
        </pc:sldMkLst>
        <pc:spChg chg="add mod">
          <ac:chgData name="Kathy Parrott" userId="9580919c90bf43bc" providerId="LiveId" clId="{14BA4F3D-E467-4EAE-98B7-1A5F6CB06141}" dt="2023-08-02T19:19:38.802" v="6133" actId="20577"/>
          <ac:spMkLst>
            <pc:docMk/>
            <pc:sldMk cId="2285458529" sldId="278"/>
            <ac:spMk id="3" creationId="{6A98F935-FFF9-ED32-2FBA-A2E60A40DD34}"/>
          </ac:spMkLst>
        </pc:spChg>
      </pc:sldChg>
      <pc:sldChg chg="addSp delSp modSp new mod">
        <pc:chgData name="Kathy Parrott" userId="9580919c90bf43bc" providerId="LiveId" clId="{14BA4F3D-E467-4EAE-98B7-1A5F6CB06141}" dt="2023-08-02T22:50:42.216" v="9394" actId="1076"/>
        <pc:sldMkLst>
          <pc:docMk/>
          <pc:sldMk cId="532595401" sldId="279"/>
        </pc:sldMkLst>
        <pc:spChg chg="mod">
          <ac:chgData name="Kathy Parrott" userId="9580919c90bf43bc" providerId="LiveId" clId="{14BA4F3D-E467-4EAE-98B7-1A5F6CB06141}" dt="2023-08-02T19:55:01.283" v="6540" actId="14100"/>
          <ac:spMkLst>
            <pc:docMk/>
            <pc:sldMk cId="532595401" sldId="279"/>
            <ac:spMk id="2" creationId="{E7DCE394-FC7D-B581-2DBB-5E2ADE6C4DC7}"/>
          </ac:spMkLst>
        </pc:spChg>
        <pc:spChg chg="del">
          <ac:chgData name="Kathy Parrott" userId="9580919c90bf43bc" providerId="LiveId" clId="{14BA4F3D-E467-4EAE-98B7-1A5F6CB06141}" dt="2023-08-02T19:55:08.235" v="6541" actId="478"/>
          <ac:spMkLst>
            <pc:docMk/>
            <pc:sldMk cId="532595401" sldId="279"/>
            <ac:spMk id="3" creationId="{59E7542E-0CFD-A25E-956F-B543D90C0A0C}"/>
          </ac:spMkLst>
        </pc:spChg>
        <pc:spChg chg="add mod">
          <ac:chgData name="Kathy Parrott" userId="9580919c90bf43bc" providerId="LiveId" clId="{14BA4F3D-E467-4EAE-98B7-1A5F6CB06141}" dt="2023-08-02T22:50:18.456" v="9393" actId="1076"/>
          <ac:spMkLst>
            <pc:docMk/>
            <pc:sldMk cId="532595401" sldId="279"/>
            <ac:spMk id="3" creationId="{BD64193C-75D1-8491-ED81-3A471AE44D17}"/>
          </ac:spMkLst>
        </pc:spChg>
        <pc:spChg chg="add mod">
          <ac:chgData name="Kathy Parrott" userId="9580919c90bf43bc" providerId="LiveId" clId="{14BA4F3D-E467-4EAE-98B7-1A5F6CB06141}" dt="2023-08-02T22:50:10.886" v="9392" actId="1076"/>
          <ac:spMkLst>
            <pc:docMk/>
            <pc:sldMk cId="532595401" sldId="279"/>
            <ac:spMk id="5" creationId="{9F7FAA55-6548-80D7-B833-3B55572C11D1}"/>
          </ac:spMkLst>
        </pc:spChg>
        <pc:spChg chg="add mod">
          <ac:chgData name="Kathy Parrott" userId="9580919c90bf43bc" providerId="LiveId" clId="{14BA4F3D-E467-4EAE-98B7-1A5F6CB06141}" dt="2023-08-02T22:31:50.578" v="9302" actId="1076"/>
          <ac:spMkLst>
            <pc:docMk/>
            <pc:sldMk cId="532595401" sldId="279"/>
            <ac:spMk id="6" creationId="{B33CE94E-64C5-35E8-3DA4-DEFAB4A50DFF}"/>
          </ac:spMkLst>
        </pc:spChg>
        <pc:spChg chg="add mod">
          <ac:chgData name="Kathy Parrott" userId="9580919c90bf43bc" providerId="LiveId" clId="{14BA4F3D-E467-4EAE-98B7-1A5F6CB06141}" dt="2023-08-02T22:32:09.238" v="9305" actId="1076"/>
          <ac:spMkLst>
            <pc:docMk/>
            <pc:sldMk cId="532595401" sldId="279"/>
            <ac:spMk id="7" creationId="{BA1B5F01-D816-5D60-9C70-3329B8E00B2C}"/>
          </ac:spMkLst>
        </pc:spChg>
        <pc:picChg chg="add mod">
          <ac:chgData name="Kathy Parrott" userId="9580919c90bf43bc" providerId="LiveId" clId="{14BA4F3D-E467-4EAE-98B7-1A5F6CB06141}" dt="2023-08-02T22:50:42.216" v="9394" actId="1076"/>
          <ac:picMkLst>
            <pc:docMk/>
            <pc:sldMk cId="532595401" sldId="279"/>
            <ac:picMk id="4" creationId="{74338A97-AB15-9C06-566E-EC18555E3F5D}"/>
          </ac:picMkLst>
        </pc:picChg>
        <pc:picChg chg="add mod">
          <ac:chgData name="Kathy Parrott" userId="9580919c90bf43bc" providerId="LiveId" clId="{14BA4F3D-E467-4EAE-98B7-1A5F6CB06141}" dt="2023-08-02T20:20:09.828" v="6896" actId="1076"/>
          <ac:picMkLst>
            <pc:docMk/>
            <pc:sldMk cId="532595401" sldId="279"/>
            <ac:picMk id="7170" creationId="{32B565BA-3691-4722-DEF6-0BF2BC867A20}"/>
          </ac:picMkLst>
        </pc:picChg>
      </pc:sldChg>
      <pc:sldChg chg="addSp delSp modSp new mod">
        <pc:chgData name="Kathy Parrott" userId="9580919c90bf43bc" providerId="LiveId" clId="{14BA4F3D-E467-4EAE-98B7-1A5F6CB06141}" dt="2023-08-02T21:41:00.021" v="9191" actId="20577"/>
        <pc:sldMkLst>
          <pc:docMk/>
          <pc:sldMk cId="742783836" sldId="280"/>
        </pc:sldMkLst>
        <pc:spChg chg="add mod">
          <ac:chgData name="Kathy Parrott" userId="9580919c90bf43bc" providerId="LiveId" clId="{14BA4F3D-E467-4EAE-98B7-1A5F6CB06141}" dt="2023-08-02T21:40:50.388" v="9189" actId="20577"/>
          <ac:spMkLst>
            <pc:docMk/>
            <pc:sldMk cId="742783836" sldId="280"/>
            <ac:spMk id="2" creationId="{54A31D5F-305C-002C-49E7-4D3DCB58964F}"/>
          </ac:spMkLst>
        </pc:spChg>
        <pc:spChg chg="add mod">
          <ac:chgData name="Kathy Parrott" userId="9580919c90bf43bc" providerId="LiveId" clId="{14BA4F3D-E467-4EAE-98B7-1A5F6CB06141}" dt="2023-08-02T19:42:54.434" v="6332"/>
          <ac:spMkLst>
            <pc:docMk/>
            <pc:sldMk cId="742783836" sldId="280"/>
            <ac:spMk id="3" creationId="{0930ED70-5AC8-3D55-7103-1316CAB5CE70}"/>
          </ac:spMkLst>
        </pc:spChg>
        <pc:spChg chg="add mod">
          <ac:chgData name="Kathy Parrott" userId="9580919c90bf43bc" providerId="LiveId" clId="{14BA4F3D-E467-4EAE-98B7-1A5F6CB06141}" dt="2023-08-02T21:41:00.021" v="9191" actId="20577"/>
          <ac:spMkLst>
            <pc:docMk/>
            <pc:sldMk cId="742783836" sldId="280"/>
            <ac:spMk id="4" creationId="{38B5AE7A-6A05-B1D4-E239-6386765970C6}"/>
          </ac:spMkLst>
        </pc:spChg>
        <pc:spChg chg="add mod">
          <ac:chgData name="Kathy Parrott" userId="9580919c90bf43bc" providerId="LiveId" clId="{14BA4F3D-E467-4EAE-98B7-1A5F6CB06141}" dt="2023-08-02T19:57:54.033" v="6558" actId="1076"/>
          <ac:spMkLst>
            <pc:docMk/>
            <pc:sldMk cId="742783836" sldId="280"/>
            <ac:spMk id="5" creationId="{ED70D5CA-DFAE-8E67-D0EA-44BEA13E24BE}"/>
          </ac:spMkLst>
        </pc:spChg>
        <pc:spChg chg="add del">
          <ac:chgData name="Kathy Parrott" userId="9580919c90bf43bc" providerId="LiveId" clId="{14BA4F3D-E467-4EAE-98B7-1A5F6CB06141}" dt="2023-08-02T19:56:48.854" v="6548"/>
          <ac:spMkLst>
            <pc:docMk/>
            <pc:sldMk cId="742783836" sldId="280"/>
            <ac:spMk id="6" creationId="{0D1F6189-C98E-69E9-4DE9-9646D1DF4EDD}"/>
          </ac:spMkLst>
        </pc:spChg>
        <pc:spChg chg="add del">
          <ac:chgData name="Kathy Parrott" userId="9580919c90bf43bc" providerId="LiveId" clId="{14BA4F3D-E467-4EAE-98B7-1A5F6CB06141}" dt="2023-08-02T19:57:14.773" v="6554"/>
          <ac:spMkLst>
            <pc:docMk/>
            <pc:sldMk cId="742783836" sldId="280"/>
            <ac:spMk id="7" creationId="{94055CAE-BF5A-21DE-1DEC-8743E3B089C2}"/>
          </ac:spMkLst>
        </pc:spChg>
      </pc:sldChg>
      <pc:sldChg chg="addSp delSp modSp new del mod">
        <pc:chgData name="Kathy Parrott" userId="9580919c90bf43bc" providerId="LiveId" clId="{14BA4F3D-E467-4EAE-98B7-1A5F6CB06141}" dt="2023-08-02T20:17:48.654" v="6892" actId="47"/>
        <pc:sldMkLst>
          <pc:docMk/>
          <pc:sldMk cId="921913099" sldId="281"/>
        </pc:sldMkLst>
        <pc:spChg chg="add mod">
          <ac:chgData name="Kathy Parrott" userId="9580919c90bf43bc" providerId="LiveId" clId="{14BA4F3D-E467-4EAE-98B7-1A5F6CB06141}" dt="2023-08-02T20:12:16.682" v="6866" actId="6549"/>
          <ac:spMkLst>
            <pc:docMk/>
            <pc:sldMk cId="921913099" sldId="281"/>
            <ac:spMk id="3" creationId="{6E6B3BD7-0A08-B7DE-0D7F-D69474F25A51}"/>
          </ac:spMkLst>
        </pc:spChg>
        <pc:spChg chg="add del mod">
          <ac:chgData name="Kathy Parrott" userId="9580919c90bf43bc" providerId="LiveId" clId="{14BA4F3D-E467-4EAE-98B7-1A5F6CB06141}" dt="2023-08-02T20:07:57.606" v="6824" actId="21"/>
          <ac:spMkLst>
            <pc:docMk/>
            <pc:sldMk cId="921913099" sldId="281"/>
            <ac:spMk id="4" creationId="{609B60FC-E883-C59E-D54F-1CEF8F919915}"/>
          </ac:spMkLst>
        </pc:spChg>
        <pc:spChg chg="add del mod">
          <ac:chgData name="Kathy Parrott" userId="9580919c90bf43bc" providerId="LiveId" clId="{14BA4F3D-E467-4EAE-98B7-1A5F6CB06141}" dt="2023-08-02T20:10:21.734" v="6852" actId="21"/>
          <ac:spMkLst>
            <pc:docMk/>
            <pc:sldMk cId="921913099" sldId="281"/>
            <ac:spMk id="5" creationId="{86C1F5BA-EB8A-EC37-6292-D1D6ED7B62A5}"/>
          </ac:spMkLst>
        </pc:spChg>
        <pc:spChg chg="add del">
          <ac:chgData name="Kathy Parrott" userId="9580919c90bf43bc" providerId="LiveId" clId="{14BA4F3D-E467-4EAE-98B7-1A5F6CB06141}" dt="2023-08-02T20:13:07.374" v="6868" actId="22"/>
          <ac:spMkLst>
            <pc:docMk/>
            <pc:sldMk cId="921913099" sldId="281"/>
            <ac:spMk id="7" creationId="{0AB7F802-08A3-7F4D-D4E2-25CC87E7B16C}"/>
          </ac:spMkLst>
        </pc:spChg>
      </pc:sldChg>
      <pc:sldChg chg="addSp delSp modSp new mod">
        <pc:chgData name="Kathy Parrott" userId="9580919c90bf43bc" providerId="LiveId" clId="{14BA4F3D-E467-4EAE-98B7-1A5F6CB06141}" dt="2023-08-03T04:05:23.970" v="9405" actId="1076"/>
        <pc:sldMkLst>
          <pc:docMk/>
          <pc:sldMk cId="1555388959" sldId="281"/>
        </pc:sldMkLst>
        <pc:spChg chg="del">
          <ac:chgData name="Kathy Parrott" userId="9580919c90bf43bc" providerId="LiveId" clId="{14BA4F3D-E467-4EAE-98B7-1A5F6CB06141}" dt="2023-08-03T04:04:04.763" v="9400" actId="22"/>
          <ac:spMkLst>
            <pc:docMk/>
            <pc:sldMk cId="1555388959" sldId="281"/>
            <ac:spMk id="3" creationId="{9C0D38DA-B68E-9654-FBE1-F2F85EB56885}"/>
          </ac:spMkLst>
        </pc:spChg>
        <pc:spChg chg="add del mod">
          <ac:chgData name="Kathy Parrott" userId="9580919c90bf43bc" providerId="LiveId" clId="{14BA4F3D-E467-4EAE-98B7-1A5F6CB06141}" dt="2023-08-03T04:04:53.856" v="9402" actId="478"/>
          <ac:spMkLst>
            <pc:docMk/>
            <pc:sldMk cId="1555388959" sldId="281"/>
            <ac:spMk id="7" creationId="{093D3BAA-89DF-D41D-5369-3C2FF6944FA2}"/>
          </ac:spMkLst>
        </pc:spChg>
        <pc:picChg chg="add del mod ord">
          <ac:chgData name="Kathy Parrott" userId="9580919c90bf43bc" providerId="LiveId" clId="{14BA4F3D-E467-4EAE-98B7-1A5F6CB06141}" dt="2023-08-03T04:04:11.733" v="9401" actId="478"/>
          <ac:picMkLst>
            <pc:docMk/>
            <pc:sldMk cId="1555388959" sldId="281"/>
            <ac:picMk id="5" creationId="{E647B4BD-56B2-D8CA-261F-86559E98390D}"/>
          </ac:picMkLst>
        </pc:picChg>
        <pc:picChg chg="add mod">
          <ac:chgData name="Kathy Parrott" userId="9580919c90bf43bc" providerId="LiveId" clId="{14BA4F3D-E467-4EAE-98B7-1A5F6CB06141}" dt="2023-08-03T04:05:23.970" v="9405" actId="1076"/>
          <ac:picMkLst>
            <pc:docMk/>
            <pc:sldMk cId="1555388959" sldId="281"/>
            <ac:picMk id="8" creationId="{A1088830-36BC-28E0-837A-835A885D7011}"/>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DD2E6-91F7-41BC-8055-18DF1B71BE2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A29F0C9-752D-424A-B354-FA23B24D5D3D}">
      <dgm:prSet/>
      <dgm:spPr/>
      <dgm:t>
        <a:bodyPr/>
        <a:lstStyle/>
        <a:p>
          <a:pPr>
            <a:lnSpc>
              <a:spcPct val="100000"/>
            </a:lnSpc>
            <a:defRPr cap="all"/>
          </a:pPr>
          <a:r>
            <a:rPr lang="en-US"/>
            <a:t>Metformin in the right dosages can help many people to lower acute and chronic health conditions</a:t>
          </a:r>
        </a:p>
      </dgm:t>
    </dgm:pt>
    <dgm:pt modelId="{512EC527-0F42-4E9C-920E-00C552F8DF4D}" type="parTrans" cxnId="{7A5FFAE3-A256-4F0C-8304-065B058A84B1}">
      <dgm:prSet/>
      <dgm:spPr/>
      <dgm:t>
        <a:bodyPr/>
        <a:lstStyle/>
        <a:p>
          <a:endParaRPr lang="en-US"/>
        </a:p>
      </dgm:t>
    </dgm:pt>
    <dgm:pt modelId="{9D259510-5FA4-418F-83E3-0CEDDB86EA71}" type="sibTrans" cxnId="{7A5FFAE3-A256-4F0C-8304-065B058A84B1}">
      <dgm:prSet/>
      <dgm:spPr/>
      <dgm:t>
        <a:bodyPr/>
        <a:lstStyle/>
        <a:p>
          <a:endParaRPr lang="en-US"/>
        </a:p>
      </dgm:t>
    </dgm:pt>
    <dgm:pt modelId="{66CE5086-8BF2-4C5C-B46D-D76B864DC564}">
      <dgm:prSet/>
      <dgm:spPr/>
      <dgm:t>
        <a:bodyPr/>
        <a:lstStyle/>
        <a:p>
          <a:pPr>
            <a:lnSpc>
              <a:spcPct val="100000"/>
            </a:lnSpc>
            <a:defRPr cap="all"/>
          </a:pPr>
          <a:r>
            <a:rPr lang="en-US"/>
            <a:t>High blood sugar causes many preventable chronic diseases</a:t>
          </a:r>
        </a:p>
      </dgm:t>
    </dgm:pt>
    <dgm:pt modelId="{B2B3030B-DE2E-431C-96CF-DCADA2F3E070}" type="parTrans" cxnId="{F1C6E3D2-A090-4FD5-93E0-C7CBD2C8012A}">
      <dgm:prSet/>
      <dgm:spPr/>
      <dgm:t>
        <a:bodyPr/>
        <a:lstStyle/>
        <a:p>
          <a:endParaRPr lang="en-US"/>
        </a:p>
      </dgm:t>
    </dgm:pt>
    <dgm:pt modelId="{50D0C361-4E72-4056-B82E-96FB86259F86}" type="sibTrans" cxnId="{F1C6E3D2-A090-4FD5-93E0-C7CBD2C8012A}">
      <dgm:prSet/>
      <dgm:spPr/>
      <dgm:t>
        <a:bodyPr/>
        <a:lstStyle/>
        <a:p>
          <a:endParaRPr lang="en-US"/>
        </a:p>
      </dgm:t>
    </dgm:pt>
    <dgm:pt modelId="{9E41B1BD-25CB-4D17-A046-C78EEDFEACD7}">
      <dgm:prSet/>
      <dgm:spPr/>
      <dgm:t>
        <a:bodyPr/>
        <a:lstStyle/>
        <a:p>
          <a:pPr>
            <a:lnSpc>
              <a:spcPct val="100000"/>
            </a:lnSpc>
            <a:defRPr cap="all"/>
          </a:pPr>
          <a:r>
            <a:rPr lang="en-US"/>
            <a:t>Unfortunately, more than 25% of patients develop serious side effects and are forced to stop treatment </a:t>
          </a:r>
        </a:p>
      </dgm:t>
    </dgm:pt>
    <dgm:pt modelId="{79E5BBC9-70FC-43FF-8347-FF83B5A1AD7A}" type="parTrans" cxnId="{104227FD-8870-4933-A5D7-2652A05EC36B}">
      <dgm:prSet/>
      <dgm:spPr/>
      <dgm:t>
        <a:bodyPr/>
        <a:lstStyle/>
        <a:p>
          <a:endParaRPr lang="en-US"/>
        </a:p>
      </dgm:t>
    </dgm:pt>
    <dgm:pt modelId="{2352123E-55EC-45C4-A2AC-E77B035AFD81}" type="sibTrans" cxnId="{104227FD-8870-4933-A5D7-2652A05EC36B}">
      <dgm:prSet/>
      <dgm:spPr/>
      <dgm:t>
        <a:bodyPr/>
        <a:lstStyle/>
        <a:p>
          <a:endParaRPr lang="en-US"/>
        </a:p>
      </dgm:t>
    </dgm:pt>
    <dgm:pt modelId="{93752B5D-59D1-4E83-88AD-540E53FCE90B}">
      <dgm:prSet/>
      <dgm:spPr/>
      <dgm:t>
        <a:bodyPr/>
        <a:lstStyle/>
        <a:p>
          <a:pPr>
            <a:lnSpc>
              <a:spcPct val="100000"/>
            </a:lnSpc>
            <a:defRPr cap="all"/>
          </a:pPr>
          <a:r>
            <a:rPr lang="en-US"/>
            <a:t>If more people had access to proper medical care and drugs like Metformin – death rates for many illnesses could be reduced</a:t>
          </a:r>
        </a:p>
      </dgm:t>
    </dgm:pt>
    <dgm:pt modelId="{B7C93B6E-4BBC-460D-9106-B60907A1D211}" type="parTrans" cxnId="{7A0FFD23-B514-4CBF-BD2C-20866C2B9BA4}">
      <dgm:prSet/>
      <dgm:spPr/>
      <dgm:t>
        <a:bodyPr/>
        <a:lstStyle/>
        <a:p>
          <a:endParaRPr lang="en-US"/>
        </a:p>
      </dgm:t>
    </dgm:pt>
    <dgm:pt modelId="{5CAFC054-0518-49BB-9A06-98D0863AAD19}" type="sibTrans" cxnId="{7A0FFD23-B514-4CBF-BD2C-20866C2B9BA4}">
      <dgm:prSet/>
      <dgm:spPr/>
      <dgm:t>
        <a:bodyPr/>
        <a:lstStyle/>
        <a:p>
          <a:endParaRPr lang="en-US"/>
        </a:p>
      </dgm:t>
    </dgm:pt>
    <dgm:pt modelId="{424BB2AF-87C3-4BF9-B277-70946CCA069D}" type="pres">
      <dgm:prSet presAssocID="{C2CDD2E6-91F7-41BC-8055-18DF1B71BE21}" presName="root" presStyleCnt="0">
        <dgm:presLayoutVars>
          <dgm:dir/>
          <dgm:resizeHandles val="exact"/>
        </dgm:presLayoutVars>
      </dgm:prSet>
      <dgm:spPr/>
    </dgm:pt>
    <dgm:pt modelId="{741D3F64-FAF2-4B05-8B89-DB8968E55BF7}" type="pres">
      <dgm:prSet presAssocID="{CA29F0C9-752D-424A-B354-FA23B24D5D3D}" presName="compNode" presStyleCnt="0"/>
      <dgm:spPr/>
    </dgm:pt>
    <dgm:pt modelId="{568FECF4-BBE5-4A1E-BD72-DDCBCFF73591}" type="pres">
      <dgm:prSet presAssocID="{CA29F0C9-752D-424A-B354-FA23B24D5D3D}" presName="iconBgRect" presStyleLbl="bgShp" presStyleIdx="0" presStyleCnt="4"/>
      <dgm:spPr/>
    </dgm:pt>
    <dgm:pt modelId="{F07859D8-84AF-466A-B9DC-011C0B8FBFEA}" type="pres">
      <dgm:prSet presAssocID="{CA29F0C9-752D-424A-B354-FA23B24D5D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366DD327-75A9-47FE-A28E-956795DF6949}" type="pres">
      <dgm:prSet presAssocID="{CA29F0C9-752D-424A-B354-FA23B24D5D3D}" presName="spaceRect" presStyleCnt="0"/>
      <dgm:spPr/>
    </dgm:pt>
    <dgm:pt modelId="{7380EB1F-0524-4B7A-B662-32B7DA51E222}" type="pres">
      <dgm:prSet presAssocID="{CA29F0C9-752D-424A-B354-FA23B24D5D3D}" presName="textRect" presStyleLbl="revTx" presStyleIdx="0" presStyleCnt="4">
        <dgm:presLayoutVars>
          <dgm:chMax val="1"/>
          <dgm:chPref val="1"/>
        </dgm:presLayoutVars>
      </dgm:prSet>
      <dgm:spPr/>
    </dgm:pt>
    <dgm:pt modelId="{1D7DAF7A-28CB-4A87-A42C-33D848D71558}" type="pres">
      <dgm:prSet presAssocID="{9D259510-5FA4-418F-83E3-0CEDDB86EA71}" presName="sibTrans" presStyleCnt="0"/>
      <dgm:spPr/>
    </dgm:pt>
    <dgm:pt modelId="{9F80E1C4-4998-49B3-877D-D3C2A48DA282}" type="pres">
      <dgm:prSet presAssocID="{66CE5086-8BF2-4C5C-B46D-D76B864DC564}" presName="compNode" presStyleCnt="0"/>
      <dgm:spPr/>
    </dgm:pt>
    <dgm:pt modelId="{A00C6ACF-1987-4076-B120-32D8608BC850}" type="pres">
      <dgm:prSet presAssocID="{66CE5086-8BF2-4C5C-B46D-D76B864DC564}" presName="iconBgRect" presStyleLbl="bgShp" presStyleIdx="1" presStyleCnt="4"/>
      <dgm:spPr/>
    </dgm:pt>
    <dgm:pt modelId="{65E19FA1-760F-480E-90B1-1F3BD11884F4}" type="pres">
      <dgm:prSet presAssocID="{66CE5086-8BF2-4C5C-B46D-D76B864DC5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edle"/>
        </a:ext>
      </dgm:extLst>
    </dgm:pt>
    <dgm:pt modelId="{342AB139-0126-44AF-9427-F12DF50ABEF9}" type="pres">
      <dgm:prSet presAssocID="{66CE5086-8BF2-4C5C-B46D-D76B864DC564}" presName="spaceRect" presStyleCnt="0"/>
      <dgm:spPr/>
    </dgm:pt>
    <dgm:pt modelId="{D7734F1D-EA8E-40CE-9718-483A8828FCDE}" type="pres">
      <dgm:prSet presAssocID="{66CE5086-8BF2-4C5C-B46D-D76B864DC564}" presName="textRect" presStyleLbl="revTx" presStyleIdx="1" presStyleCnt="4">
        <dgm:presLayoutVars>
          <dgm:chMax val="1"/>
          <dgm:chPref val="1"/>
        </dgm:presLayoutVars>
      </dgm:prSet>
      <dgm:spPr/>
    </dgm:pt>
    <dgm:pt modelId="{0CAC2493-8188-4EC2-B47B-E4D16ABF0332}" type="pres">
      <dgm:prSet presAssocID="{50D0C361-4E72-4056-B82E-96FB86259F86}" presName="sibTrans" presStyleCnt="0"/>
      <dgm:spPr/>
    </dgm:pt>
    <dgm:pt modelId="{86E5906F-0FCC-4F30-8C20-53FC2DCF041F}" type="pres">
      <dgm:prSet presAssocID="{9E41B1BD-25CB-4D17-A046-C78EEDFEACD7}" presName="compNode" presStyleCnt="0"/>
      <dgm:spPr/>
    </dgm:pt>
    <dgm:pt modelId="{C07D4FE3-466B-44C0-9828-43E1AE3854D1}" type="pres">
      <dgm:prSet presAssocID="{9E41B1BD-25CB-4D17-A046-C78EEDFEACD7}" presName="iconBgRect" presStyleLbl="bgShp" presStyleIdx="2" presStyleCnt="4"/>
      <dgm:spPr/>
    </dgm:pt>
    <dgm:pt modelId="{69A214EC-8AAD-47A2-90B2-2A9374BE8599}" type="pres">
      <dgm:prSet presAssocID="{9E41B1BD-25CB-4D17-A046-C78EEDFEAC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nger"/>
        </a:ext>
      </dgm:extLst>
    </dgm:pt>
    <dgm:pt modelId="{885F9912-0622-400D-9A6A-6331EBC9D3F1}" type="pres">
      <dgm:prSet presAssocID="{9E41B1BD-25CB-4D17-A046-C78EEDFEACD7}" presName="spaceRect" presStyleCnt="0"/>
      <dgm:spPr/>
    </dgm:pt>
    <dgm:pt modelId="{B9E79DC2-0A36-4797-9E6A-90744CE3BA90}" type="pres">
      <dgm:prSet presAssocID="{9E41B1BD-25CB-4D17-A046-C78EEDFEACD7}" presName="textRect" presStyleLbl="revTx" presStyleIdx="2" presStyleCnt="4">
        <dgm:presLayoutVars>
          <dgm:chMax val="1"/>
          <dgm:chPref val="1"/>
        </dgm:presLayoutVars>
      </dgm:prSet>
      <dgm:spPr/>
    </dgm:pt>
    <dgm:pt modelId="{A5C9AFC7-BC16-4E90-8238-B9FBC80DE3C4}" type="pres">
      <dgm:prSet presAssocID="{2352123E-55EC-45C4-A2AC-E77B035AFD81}" presName="sibTrans" presStyleCnt="0"/>
      <dgm:spPr/>
    </dgm:pt>
    <dgm:pt modelId="{D5F6C45B-EC32-4AF0-9CA0-2D03456EE0BB}" type="pres">
      <dgm:prSet presAssocID="{93752B5D-59D1-4E83-88AD-540E53FCE90B}" presName="compNode" presStyleCnt="0"/>
      <dgm:spPr/>
    </dgm:pt>
    <dgm:pt modelId="{8C670135-5052-4B34-9183-0B259EC1D62D}" type="pres">
      <dgm:prSet presAssocID="{93752B5D-59D1-4E83-88AD-540E53FCE90B}" presName="iconBgRect" presStyleLbl="bgShp" presStyleIdx="3" presStyleCnt="4"/>
      <dgm:spPr/>
    </dgm:pt>
    <dgm:pt modelId="{45C96EB7-07D9-42D9-AEAA-7E0820779513}" type="pres">
      <dgm:prSet presAssocID="{93752B5D-59D1-4E83-88AD-540E53FCE90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dicine"/>
        </a:ext>
      </dgm:extLst>
    </dgm:pt>
    <dgm:pt modelId="{3758DAC4-A566-4093-80F3-15973F7ABD09}" type="pres">
      <dgm:prSet presAssocID="{93752B5D-59D1-4E83-88AD-540E53FCE90B}" presName="spaceRect" presStyleCnt="0"/>
      <dgm:spPr/>
    </dgm:pt>
    <dgm:pt modelId="{C3CFFE24-5135-4E67-A7DA-39F99B655D74}" type="pres">
      <dgm:prSet presAssocID="{93752B5D-59D1-4E83-88AD-540E53FCE90B}" presName="textRect" presStyleLbl="revTx" presStyleIdx="3" presStyleCnt="4">
        <dgm:presLayoutVars>
          <dgm:chMax val="1"/>
          <dgm:chPref val="1"/>
        </dgm:presLayoutVars>
      </dgm:prSet>
      <dgm:spPr/>
    </dgm:pt>
  </dgm:ptLst>
  <dgm:cxnLst>
    <dgm:cxn modelId="{CD66D713-7B90-44BF-8448-7BBE36F51A53}" type="presOf" srcId="{66CE5086-8BF2-4C5C-B46D-D76B864DC564}" destId="{D7734F1D-EA8E-40CE-9718-483A8828FCDE}" srcOrd="0" destOrd="0" presId="urn:microsoft.com/office/officeart/2018/5/layout/IconCircleLabelList"/>
    <dgm:cxn modelId="{7A0FFD23-B514-4CBF-BD2C-20866C2B9BA4}" srcId="{C2CDD2E6-91F7-41BC-8055-18DF1B71BE21}" destId="{93752B5D-59D1-4E83-88AD-540E53FCE90B}" srcOrd="3" destOrd="0" parTransId="{B7C93B6E-4BBC-460D-9106-B60907A1D211}" sibTransId="{5CAFC054-0518-49BB-9A06-98D0863AAD19}"/>
    <dgm:cxn modelId="{E274232A-F570-4D8A-915C-9E09F3953038}" type="presOf" srcId="{C2CDD2E6-91F7-41BC-8055-18DF1B71BE21}" destId="{424BB2AF-87C3-4BF9-B277-70946CCA069D}" srcOrd="0" destOrd="0" presId="urn:microsoft.com/office/officeart/2018/5/layout/IconCircleLabelList"/>
    <dgm:cxn modelId="{D1030732-A801-4680-AA8D-5934AF76E852}" type="presOf" srcId="{93752B5D-59D1-4E83-88AD-540E53FCE90B}" destId="{C3CFFE24-5135-4E67-A7DA-39F99B655D74}" srcOrd="0" destOrd="0" presId="urn:microsoft.com/office/officeart/2018/5/layout/IconCircleLabelList"/>
    <dgm:cxn modelId="{9D0C1E34-F983-411D-9337-C03AB8E34480}" type="presOf" srcId="{CA29F0C9-752D-424A-B354-FA23B24D5D3D}" destId="{7380EB1F-0524-4B7A-B662-32B7DA51E222}" srcOrd="0" destOrd="0" presId="urn:microsoft.com/office/officeart/2018/5/layout/IconCircleLabelList"/>
    <dgm:cxn modelId="{95137E49-04D7-44B5-8BFC-534496A53478}" type="presOf" srcId="{9E41B1BD-25CB-4D17-A046-C78EEDFEACD7}" destId="{B9E79DC2-0A36-4797-9E6A-90744CE3BA90}" srcOrd="0" destOrd="0" presId="urn:microsoft.com/office/officeart/2018/5/layout/IconCircleLabelList"/>
    <dgm:cxn modelId="{F1C6E3D2-A090-4FD5-93E0-C7CBD2C8012A}" srcId="{C2CDD2E6-91F7-41BC-8055-18DF1B71BE21}" destId="{66CE5086-8BF2-4C5C-B46D-D76B864DC564}" srcOrd="1" destOrd="0" parTransId="{B2B3030B-DE2E-431C-96CF-DCADA2F3E070}" sibTransId="{50D0C361-4E72-4056-B82E-96FB86259F86}"/>
    <dgm:cxn modelId="{7A5FFAE3-A256-4F0C-8304-065B058A84B1}" srcId="{C2CDD2E6-91F7-41BC-8055-18DF1B71BE21}" destId="{CA29F0C9-752D-424A-B354-FA23B24D5D3D}" srcOrd="0" destOrd="0" parTransId="{512EC527-0F42-4E9C-920E-00C552F8DF4D}" sibTransId="{9D259510-5FA4-418F-83E3-0CEDDB86EA71}"/>
    <dgm:cxn modelId="{104227FD-8870-4933-A5D7-2652A05EC36B}" srcId="{C2CDD2E6-91F7-41BC-8055-18DF1B71BE21}" destId="{9E41B1BD-25CB-4D17-A046-C78EEDFEACD7}" srcOrd="2" destOrd="0" parTransId="{79E5BBC9-70FC-43FF-8347-FF83B5A1AD7A}" sibTransId="{2352123E-55EC-45C4-A2AC-E77B035AFD81}"/>
    <dgm:cxn modelId="{7B8A70FC-E163-4781-8026-985EA36F418D}" type="presParOf" srcId="{424BB2AF-87C3-4BF9-B277-70946CCA069D}" destId="{741D3F64-FAF2-4B05-8B89-DB8968E55BF7}" srcOrd="0" destOrd="0" presId="urn:microsoft.com/office/officeart/2018/5/layout/IconCircleLabelList"/>
    <dgm:cxn modelId="{04E59204-EE4C-4EF8-A9B9-60926F3B8914}" type="presParOf" srcId="{741D3F64-FAF2-4B05-8B89-DB8968E55BF7}" destId="{568FECF4-BBE5-4A1E-BD72-DDCBCFF73591}" srcOrd="0" destOrd="0" presId="urn:microsoft.com/office/officeart/2018/5/layout/IconCircleLabelList"/>
    <dgm:cxn modelId="{2352C8A7-6640-4CDA-8856-079CDA3CA2C9}" type="presParOf" srcId="{741D3F64-FAF2-4B05-8B89-DB8968E55BF7}" destId="{F07859D8-84AF-466A-B9DC-011C0B8FBFEA}" srcOrd="1" destOrd="0" presId="urn:microsoft.com/office/officeart/2018/5/layout/IconCircleLabelList"/>
    <dgm:cxn modelId="{DF2C6C36-2D8E-45AE-BC83-A98876B0DD02}" type="presParOf" srcId="{741D3F64-FAF2-4B05-8B89-DB8968E55BF7}" destId="{366DD327-75A9-47FE-A28E-956795DF6949}" srcOrd="2" destOrd="0" presId="urn:microsoft.com/office/officeart/2018/5/layout/IconCircleLabelList"/>
    <dgm:cxn modelId="{D57CB39A-167C-4293-A581-93B5C6F21E44}" type="presParOf" srcId="{741D3F64-FAF2-4B05-8B89-DB8968E55BF7}" destId="{7380EB1F-0524-4B7A-B662-32B7DA51E222}" srcOrd="3" destOrd="0" presId="urn:microsoft.com/office/officeart/2018/5/layout/IconCircleLabelList"/>
    <dgm:cxn modelId="{6745B221-5671-431D-B7F6-D40B25C0D645}" type="presParOf" srcId="{424BB2AF-87C3-4BF9-B277-70946CCA069D}" destId="{1D7DAF7A-28CB-4A87-A42C-33D848D71558}" srcOrd="1" destOrd="0" presId="urn:microsoft.com/office/officeart/2018/5/layout/IconCircleLabelList"/>
    <dgm:cxn modelId="{60D24F9C-68F7-46EB-B080-0E897E51A739}" type="presParOf" srcId="{424BB2AF-87C3-4BF9-B277-70946CCA069D}" destId="{9F80E1C4-4998-49B3-877D-D3C2A48DA282}" srcOrd="2" destOrd="0" presId="urn:microsoft.com/office/officeart/2018/5/layout/IconCircleLabelList"/>
    <dgm:cxn modelId="{6C2FA54A-D205-4BA6-8E5C-237C4B98CA68}" type="presParOf" srcId="{9F80E1C4-4998-49B3-877D-D3C2A48DA282}" destId="{A00C6ACF-1987-4076-B120-32D8608BC850}" srcOrd="0" destOrd="0" presId="urn:microsoft.com/office/officeart/2018/5/layout/IconCircleLabelList"/>
    <dgm:cxn modelId="{78747720-23AB-4B54-918D-E571AAA37DF6}" type="presParOf" srcId="{9F80E1C4-4998-49B3-877D-D3C2A48DA282}" destId="{65E19FA1-760F-480E-90B1-1F3BD11884F4}" srcOrd="1" destOrd="0" presId="urn:microsoft.com/office/officeart/2018/5/layout/IconCircleLabelList"/>
    <dgm:cxn modelId="{59632D68-55E0-4A8D-8515-34849BE186F9}" type="presParOf" srcId="{9F80E1C4-4998-49B3-877D-D3C2A48DA282}" destId="{342AB139-0126-44AF-9427-F12DF50ABEF9}" srcOrd="2" destOrd="0" presId="urn:microsoft.com/office/officeart/2018/5/layout/IconCircleLabelList"/>
    <dgm:cxn modelId="{224DF927-29EC-48C9-A368-F15B445846F9}" type="presParOf" srcId="{9F80E1C4-4998-49B3-877D-D3C2A48DA282}" destId="{D7734F1D-EA8E-40CE-9718-483A8828FCDE}" srcOrd="3" destOrd="0" presId="urn:microsoft.com/office/officeart/2018/5/layout/IconCircleLabelList"/>
    <dgm:cxn modelId="{9EA220FC-6577-48F1-B990-2BCBC412DF53}" type="presParOf" srcId="{424BB2AF-87C3-4BF9-B277-70946CCA069D}" destId="{0CAC2493-8188-4EC2-B47B-E4D16ABF0332}" srcOrd="3" destOrd="0" presId="urn:microsoft.com/office/officeart/2018/5/layout/IconCircleLabelList"/>
    <dgm:cxn modelId="{98340E31-E428-44AA-879E-A8B818D2E4BE}" type="presParOf" srcId="{424BB2AF-87C3-4BF9-B277-70946CCA069D}" destId="{86E5906F-0FCC-4F30-8C20-53FC2DCF041F}" srcOrd="4" destOrd="0" presId="urn:microsoft.com/office/officeart/2018/5/layout/IconCircleLabelList"/>
    <dgm:cxn modelId="{5FEFD879-F8C0-4813-82D1-43F55990B2E0}" type="presParOf" srcId="{86E5906F-0FCC-4F30-8C20-53FC2DCF041F}" destId="{C07D4FE3-466B-44C0-9828-43E1AE3854D1}" srcOrd="0" destOrd="0" presId="urn:microsoft.com/office/officeart/2018/5/layout/IconCircleLabelList"/>
    <dgm:cxn modelId="{D2D516E6-5EBE-487F-A142-4BE096B8A5C5}" type="presParOf" srcId="{86E5906F-0FCC-4F30-8C20-53FC2DCF041F}" destId="{69A214EC-8AAD-47A2-90B2-2A9374BE8599}" srcOrd="1" destOrd="0" presId="urn:microsoft.com/office/officeart/2018/5/layout/IconCircleLabelList"/>
    <dgm:cxn modelId="{98F755EC-6BB8-4477-AF35-0C0535F857E8}" type="presParOf" srcId="{86E5906F-0FCC-4F30-8C20-53FC2DCF041F}" destId="{885F9912-0622-400D-9A6A-6331EBC9D3F1}" srcOrd="2" destOrd="0" presId="urn:microsoft.com/office/officeart/2018/5/layout/IconCircleLabelList"/>
    <dgm:cxn modelId="{5D5B9530-A8D4-4FDD-81DE-0E0B8A32F1C3}" type="presParOf" srcId="{86E5906F-0FCC-4F30-8C20-53FC2DCF041F}" destId="{B9E79DC2-0A36-4797-9E6A-90744CE3BA90}" srcOrd="3" destOrd="0" presId="urn:microsoft.com/office/officeart/2018/5/layout/IconCircleLabelList"/>
    <dgm:cxn modelId="{52ACB62D-2EA4-4356-8C53-CC94BCF4FE5C}" type="presParOf" srcId="{424BB2AF-87C3-4BF9-B277-70946CCA069D}" destId="{A5C9AFC7-BC16-4E90-8238-B9FBC80DE3C4}" srcOrd="5" destOrd="0" presId="urn:microsoft.com/office/officeart/2018/5/layout/IconCircleLabelList"/>
    <dgm:cxn modelId="{19255C28-53D1-48A1-B0AE-0B838470B294}" type="presParOf" srcId="{424BB2AF-87C3-4BF9-B277-70946CCA069D}" destId="{D5F6C45B-EC32-4AF0-9CA0-2D03456EE0BB}" srcOrd="6" destOrd="0" presId="urn:microsoft.com/office/officeart/2018/5/layout/IconCircleLabelList"/>
    <dgm:cxn modelId="{B786AB04-9C2A-402F-95BF-C093492A11E5}" type="presParOf" srcId="{D5F6C45B-EC32-4AF0-9CA0-2D03456EE0BB}" destId="{8C670135-5052-4B34-9183-0B259EC1D62D}" srcOrd="0" destOrd="0" presId="urn:microsoft.com/office/officeart/2018/5/layout/IconCircleLabelList"/>
    <dgm:cxn modelId="{D5AC0D19-AD3D-4CC0-AE20-9E1E1116E5ED}" type="presParOf" srcId="{D5F6C45B-EC32-4AF0-9CA0-2D03456EE0BB}" destId="{45C96EB7-07D9-42D9-AEAA-7E0820779513}" srcOrd="1" destOrd="0" presId="urn:microsoft.com/office/officeart/2018/5/layout/IconCircleLabelList"/>
    <dgm:cxn modelId="{31E43CCE-7FF2-4DB7-9452-45A19FFCE78E}" type="presParOf" srcId="{D5F6C45B-EC32-4AF0-9CA0-2D03456EE0BB}" destId="{3758DAC4-A566-4093-80F3-15973F7ABD09}" srcOrd="2" destOrd="0" presId="urn:microsoft.com/office/officeart/2018/5/layout/IconCircleLabelList"/>
    <dgm:cxn modelId="{5E8D2A66-F823-44AA-931A-D645EDBFBEAC}" type="presParOf" srcId="{D5F6C45B-EC32-4AF0-9CA0-2D03456EE0BB}" destId="{C3CFFE24-5135-4E67-A7DA-39F99B655D7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FECF4-BBE5-4A1E-BD72-DDCBCFF73591}">
      <dsp:nvSpPr>
        <dsp:cNvPr id="0" name=""/>
        <dsp:cNvSpPr/>
      </dsp:nvSpPr>
      <dsp:spPr>
        <a:xfrm>
          <a:off x="633212" y="535491"/>
          <a:ext cx="1249256" cy="12492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7859D8-84AF-466A-B9DC-011C0B8FBFEA}">
      <dsp:nvSpPr>
        <dsp:cNvPr id="0" name=""/>
        <dsp:cNvSpPr/>
      </dsp:nvSpPr>
      <dsp:spPr>
        <a:xfrm>
          <a:off x="899447" y="801726"/>
          <a:ext cx="716786" cy="7167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80EB1F-0524-4B7A-B662-32B7DA51E222}">
      <dsp:nvSpPr>
        <dsp:cNvPr id="0" name=""/>
        <dsp:cNvSpPr/>
      </dsp:nvSpPr>
      <dsp:spPr>
        <a:xfrm>
          <a:off x="233860" y="2173859"/>
          <a:ext cx="204796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Metformin in the right dosages can help many people to lower acute and chronic health conditions</a:t>
          </a:r>
        </a:p>
      </dsp:txBody>
      <dsp:txXfrm>
        <a:off x="233860" y="2173859"/>
        <a:ext cx="2047960" cy="855000"/>
      </dsp:txXfrm>
    </dsp:sp>
    <dsp:sp modelId="{A00C6ACF-1987-4076-B120-32D8608BC850}">
      <dsp:nvSpPr>
        <dsp:cNvPr id="0" name=""/>
        <dsp:cNvSpPr/>
      </dsp:nvSpPr>
      <dsp:spPr>
        <a:xfrm>
          <a:off x="3039566" y="535491"/>
          <a:ext cx="1249256" cy="12492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E19FA1-760F-480E-90B1-1F3BD11884F4}">
      <dsp:nvSpPr>
        <dsp:cNvPr id="0" name=""/>
        <dsp:cNvSpPr/>
      </dsp:nvSpPr>
      <dsp:spPr>
        <a:xfrm>
          <a:off x="3305801" y="801726"/>
          <a:ext cx="716786" cy="716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734F1D-EA8E-40CE-9718-483A8828FCDE}">
      <dsp:nvSpPr>
        <dsp:cNvPr id="0" name=""/>
        <dsp:cNvSpPr/>
      </dsp:nvSpPr>
      <dsp:spPr>
        <a:xfrm>
          <a:off x="2640214" y="2173859"/>
          <a:ext cx="204796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High blood sugar causes many preventable chronic diseases</a:t>
          </a:r>
        </a:p>
      </dsp:txBody>
      <dsp:txXfrm>
        <a:off x="2640214" y="2173859"/>
        <a:ext cx="2047960" cy="855000"/>
      </dsp:txXfrm>
    </dsp:sp>
    <dsp:sp modelId="{C07D4FE3-466B-44C0-9828-43E1AE3854D1}">
      <dsp:nvSpPr>
        <dsp:cNvPr id="0" name=""/>
        <dsp:cNvSpPr/>
      </dsp:nvSpPr>
      <dsp:spPr>
        <a:xfrm>
          <a:off x="5445920" y="535491"/>
          <a:ext cx="1249256" cy="12492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A214EC-8AAD-47A2-90B2-2A9374BE8599}">
      <dsp:nvSpPr>
        <dsp:cNvPr id="0" name=""/>
        <dsp:cNvSpPr/>
      </dsp:nvSpPr>
      <dsp:spPr>
        <a:xfrm>
          <a:off x="5712155" y="801726"/>
          <a:ext cx="716786" cy="7167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79DC2-0A36-4797-9E6A-90744CE3BA90}">
      <dsp:nvSpPr>
        <dsp:cNvPr id="0" name=""/>
        <dsp:cNvSpPr/>
      </dsp:nvSpPr>
      <dsp:spPr>
        <a:xfrm>
          <a:off x="5046568" y="2173859"/>
          <a:ext cx="204796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Unfortunately, more than 25% of patients develop serious side effects and are forced to stop treatment </a:t>
          </a:r>
        </a:p>
      </dsp:txBody>
      <dsp:txXfrm>
        <a:off x="5046568" y="2173859"/>
        <a:ext cx="2047960" cy="855000"/>
      </dsp:txXfrm>
    </dsp:sp>
    <dsp:sp modelId="{8C670135-5052-4B34-9183-0B259EC1D62D}">
      <dsp:nvSpPr>
        <dsp:cNvPr id="0" name=""/>
        <dsp:cNvSpPr/>
      </dsp:nvSpPr>
      <dsp:spPr>
        <a:xfrm>
          <a:off x="7852274" y="535491"/>
          <a:ext cx="1249256" cy="124925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96EB7-07D9-42D9-AEAA-7E0820779513}">
      <dsp:nvSpPr>
        <dsp:cNvPr id="0" name=""/>
        <dsp:cNvSpPr/>
      </dsp:nvSpPr>
      <dsp:spPr>
        <a:xfrm>
          <a:off x="8118509" y="801726"/>
          <a:ext cx="716786" cy="7167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CFFE24-5135-4E67-A7DA-39F99B655D74}">
      <dsp:nvSpPr>
        <dsp:cNvPr id="0" name=""/>
        <dsp:cNvSpPr/>
      </dsp:nvSpPr>
      <dsp:spPr>
        <a:xfrm>
          <a:off x="7452921" y="2173859"/>
          <a:ext cx="204796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If more people had access to proper medical care and drugs like Metformin – death rates for many illnesses could be reduced</a:t>
          </a:r>
        </a:p>
      </dsp:txBody>
      <dsp:txXfrm>
        <a:off x="7452921" y="2173859"/>
        <a:ext cx="2047960" cy="855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1T05:42:39.121"/>
    </inkml:context>
    <inkml:brush xml:id="br0">
      <inkml:brushProperty name="width" value="0.05" units="cm"/>
      <inkml:brushProperty name="height" value="0.05" units="cm"/>
      <inkml:brushProperty name="color" value="#00A0D7"/>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1T05:44:10.205"/>
    </inkml:context>
    <inkml:brush xml:id="br0">
      <inkml:brushProperty name="width" value="0.05" units="cm"/>
      <inkml:brushProperty name="height" value="0.05" units="cm"/>
      <inkml:brushProperty name="color" value="#00A0D7"/>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235B4-8F24-4242-887B-F00A945D2CE8}" type="datetimeFigureOut">
              <a:rPr lang="en-US" smtClean="0"/>
              <a:t>8/3/2023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6DE959-98A7-4A1F-8CF5-3F69C7EF9D50}" type="slidenum">
              <a:rPr lang="en-US" smtClean="0"/>
              <a:t>‹#›</a:t>
            </a:fld>
            <a:endParaRPr lang="en-US"/>
          </a:p>
        </p:txBody>
      </p:sp>
    </p:spTree>
    <p:extLst>
      <p:ext uri="{BB962C8B-B14F-4D97-AF65-F5344CB8AC3E}">
        <p14:creationId xmlns:p14="http://schemas.microsoft.com/office/powerpoint/2010/main" val="2094273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DE959-98A7-4A1F-8CF5-3F69C7EF9D50}" type="slidenum">
              <a:rPr lang="en-US" smtClean="0"/>
              <a:t>1</a:t>
            </a:fld>
            <a:endParaRPr lang="en-US" dirty="0"/>
          </a:p>
        </p:txBody>
      </p:sp>
    </p:spTree>
    <p:extLst>
      <p:ext uri="{BB962C8B-B14F-4D97-AF65-F5344CB8AC3E}">
        <p14:creationId xmlns:p14="http://schemas.microsoft.com/office/powerpoint/2010/main" val="1656771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6DE959-98A7-4A1F-8CF5-3F69C7EF9D50}" type="slidenum">
              <a:rPr lang="en-US" smtClean="0"/>
              <a:t>5</a:t>
            </a:fld>
            <a:endParaRPr lang="en-US" dirty="0"/>
          </a:p>
        </p:txBody>
      </p:sp>
    </p:spTree>
    <p:extLst>
      <p:ext uri="{BB962C8B-B14F-4D97-AF65-F5344CB8AC3E}">
        <p14:creationId xmlns:p14="http://schemas.microsoft.com/office/powerpoint/2010/main" val="2486821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3E3D-BFC6-7863-569D-75CBD990B0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886ADF-FE5C-C517-663A-21A9565474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AD5803-3FFF-D923-6AC3-F19747F7ADDE}"/>
              </a:ext>
            </a:extLst>
          </p:cNvPr>
          <p:cNvSpPr>
            <a:spLocks noGrp="1"/>
          </p:cNvSpPr>
          <p:nvPr>
            <p:ph type="dt" sz="half" idx="10"/>
          </p:nvPr>
        </p:nvSpPr>
        <p:spPr/>
        <p:txBody>
          <a:bodyPr/>
          <a:lstStyle/>
          <a:p>
            <a:fld id="{7F88E1CC-51BD-472E-849E-33578FABC6BB}" type="datetimeFigureOut">
              <a:rPr lang="en-US" smtClean="0"/>
              <a:t>8/3/2023</a:t>
            </a:fld>
            <a:endParaRPr lang="en-US"/>
          </a:p>
        </p:txBody>
      </p:sp>
      <p:sp>
        <p:nvSpPr>
          <p:cNvPr id="5" name="Footer Placeholder 4">
            <a:extLst>
              <a:ext uri="{FF2B5EF4-FFF2-40B4-BE49-F238E27FC236}">
                <a16:creationId xmlns:a16="http://schemas.microsoft.com/office/drawing/2014/main" id="{BE54D28E-C761-8D69-DE1A-CCE6EFC58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4F1FD-5AF7-97F0-0386-8F00698959CD}"/>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4181547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45F-607C-AC30-E515-9EC49556C4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50DFD5-7F9B-F030-8855-C11741BAAE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A7A391-DC73-1082-68D9-FA262D3891F9}"/>
              </a:ext>
            </a:extLst>
          </p:cNvPr>
          <p:cNvSpPr>
            <a:spLocks noGrp="1"/>
          </p:cNvSpPr>
          <p:nvPr>
            <p:ph type="dt" sz="half" idx="10"/>
          </p:nvPr>
        </p:nvSpPr>
        <p:spPr/>
        <p:txBody>
          <a:bodyPr/>
          <a:lstStyle/>
          <a:p>
            <a:fld id="{7F88E1CC-51BD-472E-849E-33578FABC6BB}" type="datetimeFigureOut">
              <a:rPr lang="en-US" smtClean="0"/>
              <a:t>8/3/2023</a:t>
            </a:fld>
            <a:endParaRPr lang="en-US"/>
          </a:p>
        </p:txBody>
      </p:sp>
      <p:sp>
        <p:nvSpPr>
          <p:cNvPr id="5" name="Footer Placeholder 4">
            <a:extLst>
              <a:ext uri="{FF2B5EF4-FFF2-40B4-BE49-F238E27FC236}">
                <a16:creationId xmlns:a16="http://schemas.microsoft.com/office/drawing/2014/main" id="{72D48143-155A-7E6F-2782-FA33677CD6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13567-0F9E-F75C-1AE8-D32912057B48}"/>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1436320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035D4C-5285-114D-2817-0F283B993B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93AB47-95AC-E994-AB1C-61727BAA95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E8941-9A54-589F-FB09-0C5D5FC4AF10}"/>
              </a:ext>
            </a:extLst>
          </p:cNvPr>
          <p:cNvSpPr>
            <a:spLocks noGrp="1"/>
          </p:cNvSpPr>
          <p:nvPr>
            <p:ph type="dt" sz="half" idx="10"/>
          </p:nvPr>
        </p:nvSpPr>
        <p:spPr/>
        <p:txBody>
          <a:bodyPr/>
          <a:lstStyle/>
          <a:p>
            <a:fld id="{7F88E1CC-51BD-472E-849E-33578FABC6BB}" type="datetimeFigureOut">
              <a:rPr lang="en-US" smtClean="0"/>
              <a:t>8/3/2023</a:t>
            </a:fld>
            <a:endParaRPr lang="en-US"/>
          </a:p>
        </p:txBody>
      </p:sp>
      <p:sp>
        <p:nvSpPr>
          <p:cNvPr id="5" name="Footer Placeholder 4">
            <a:extLst>
              <a:ext uri="{FF2B5EF4-FFF2-40B4-BE49-F238E27FC236}">
                <a16:creationId xmlns:a16="http://schemas.microsoft.com/office/drawing/2014/main" id="{7AE15820-AE97-5C59-5860-CA611C80F6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D1194F-2FE3-C6E6-873A-D395112FE9DB}"/>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70800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9E63-18F8-235B-00A3-85A0010470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1BEFC-AE7F-5E0B-D8CA-8553E2630D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47ED6-BAC6-DD00-7220-3742DD197DA9}"/>
              </a:ext>
            </a:extLst>
          </p:cNvPr>
          <p:cNvSpPr>
            <a:spLocks noGrp="1"/>
          </p:cNvSpPr>
          <p:nvPr>
            <p:ph type="dt" sz="half" idx="10"/>
          </p:nvPr>
        </p:nvSpPr>
        <p:spPr/>
        <p:txBody>
          <a:bodyPr/>
          <a:lstStyle/>
          <a:p>
            <a:fld id="{7F88E1CC-51BD-472E-849E-33578FABC6BB}" type="datetimeFigureOut">
              <a:rPr lang="en-US" smtClean="0"/>
              <a:t>8/3/2023</a:t>
            </a:fld>
            <a:endParaRPr lang="en-US"/>
          </a:p>
        </p:txBody>
      </p:sp>
      <p:sp>
        <p:nvSpPr>
          <p:cNvPr id="5" name="Footer Placeholder 4">
            <a:extLst>
              <a:ext uri="{FF2B5EF4-FFF2-40B4-BE49-F238E27FC236}">
                <a16:creationId xmlns:a16="http://schemas.microsoft.com/office/drawing/2014/main" id="{C23C1645-75D6-612C-F119-B8C77BECF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5D074-DC10-E7E5-C45E-8A672ECD2018}"/>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126963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A67F-B0C1-6AA5-F8BC-F9440273D9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08DEE1-8079-300F-B798-6F2EF29A25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C498C-0AE8-5B31-5460-197E7B311D15}"/>
              </a:ext>
            </a:extLst>
          </p:cNvPr>
          <p:cNvSpPr>
            <a:spLocks noGrp="1"/>
          </p:cNvSpPr>
          <p:nvPr>
            <p:ph type="dt" sz="half" idx="10"/>
          </p:nvPr>
        </p:nvSpPr>
        <p:spPr/>
        <p:txBody>
          <a:bodyPr/>
          <a:lstStyle/>
          <a:p>
            <a:fld id="{7F88E1CC-51BD-472E-849E-33578FABC6BB}" type="datetimeFigureOut">
              <a:rPr lang="en-US" smtClean="0"/>
              <a:t>8/3/2023</a:t>
            </a:fld>
            <a:endParaRPr lang="en-US"/>
          </a:p>
        </p:txBody>
      </p:sp>
      <p:sp>
        <p:nvSpPr>
          <p:cNvPr id="5" name="Footer Placeholder 4">
            <a:extLst>
              <a:ext uri="{FF2B5EF4-FFF2-40B4-BE49-F238E27FC236}">
                <a16:creationId xmlns:a16="http://schemas.microsoft.com/office/drawing/2014/main" id="{E717FF9F-CB8D-2E34-41F7-6C1FC23D9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63175-1A8E-672B-BF62-7B7473308617}"/>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979864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E334-2189-B398-AB1E-3787A3F257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8F180A-CD80-E8BC-137B-4CA50F055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EAA2D2-4247-B242-C514-BCE7F92F0E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A04A8C-88B9-70FD-CB36-6BD443AF5A0F}"/>
              </a:ext>
            </a:extLst>
          </p:cNvPr>
          <p:cNvSpPr>
            <a:spLocks noGrp="1"/>
          </p:cNvSpPr>
          <p:nvPr>
            <p:ph type="dt" sz="half" idx="10"/>
          </p:nvPr>
        </p:nvSpPr>
        <p:spPr/>
        <p:txBody>
          <a:bodyPr/>
          <a:lstStyle/>
          <a:p>
            <a:fld id="{7F88E1CC-51BD-472E-849E-33578FABC6BB}" type="datetimeFigureOut">
              <a:rPr lang="en-US" smtClean="0"/>
              <a:t>8/3/2023</a:t>
            </a:fld>
            <a:endParaRPr lang="en-US"/>
          </a:p>
        </p:txBody>
      </p:sp>
      <p:sp>
        <p:nvSpPr>
          <p:cNvPr id="6" name="Footer Placeholder 5">
            <a:extLst>
              <a:ext uri="{FF2B5EF4-FFF2-40B4-BE49-F238E27FC236}">
                <a16:creationId xmlns:a16="http://schemas.microsoft.com/office/drawing/2014/main" id="{54772CCB-DEC9-F061-D6FA-1BB59B0854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4E3711-6101-9899-CD0E-26762D06B6E9}"/>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195357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6AA8-9311-944C-CBFD-F77ED7E21B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9F0206-E7B1-CCFF-10B7-3B89857D3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121394-07EB-3C1E-1CA2-DC55F4511D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7BE692-3E4B-E862-9ED1-2C113F7012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576B40-0D6F-F300-9907-50780F076F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560B64-014A-80B1-3972-7B650BE68E51}"/>
              </a:ext>
            </a:extLst>
          </p:cNvPr>
          <p:cNvSpPr>
            <a:spLocks noGrp="1"/>
          </p:cNvSpPr>
          <p:nvPr>
            <p:ph type="dt" sz="half" idx="10"/>
          </p:nvPr>
        </p:nvSpPr>
        <p:spPr/>
        <p:txBody>
          <a:bodyPr/>
          <a:lstStyle/>
          <a:p>
            <a:fld id="{7F88E1CC-51BD-472E-849E-33578FABC6BB}" type="datetimeFigureOut">
              <a:rPr lang="en-US" smtClean="0"/>
              <a:t>8/3/2023</a:t>
            </a:fld>
            <a:endParaRPr lang="en-US"/>
          </a:p>
        </p:txBody>
      </p:sp>
      <p:sp>
        <p:nvSpPr>
          <p:cNvPr id="8" name="Footer Placeholder 7">
            <a:extLst>
              <a:ext uri="{FF2B5EF4-FFF2-40B4-BE49-F238E27FC236}">
                <a16:creationId xmlns:a16="http://schemas.microsoft.com/office/drawing/2014/main" id="{D6274D9E-3BBB-8AEC-41C3-6118CD2AC9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90FE70-DAD8-9BBB-763B-6D95DA9843BD}"/>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2004538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3B173-D481-F2A2-8C1F-5C1E8141A0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248046-4EEE-896B-854E-E4D717D2D2A8}"/>
              </a:ext>
            </a:extLst>
          </p:cNvPr>
          <p:cNvSpPr>
            <a:spLocks noGrp="1"/>
          </p:cNvSpPr>
          <p:nvPr>
            <p:ph type="dt" sz="half" idx="10"/>
          </p:nvPr>
        </p:nvSpPr>
        <p:spPr/>
        <p:txBody>
          <a:bodyPr/>
          <a:lstStyle/>
          <a:p>
            <a:fld id="{7F88E1CC-51BD-472E-849E-33578FABC6BB}" type="datetimeFigureOut">
              <a:rPr lang="en-US" smtClean="0"/>
              <a:t>8/3/2023</a:t>
            </a:fld>
            <a:endParaRPr lang="en-US"/>
          </a:p>
        </p:txBody>
      </p:sp>
      <p:sp>
        <p:nvSpPr>
          <p:cNvPr id="4" name="Footer Placeholder 3">
            <a:extLst>
              <a:ext uri="{FF2B5EF4-FFF2-40B4-BE49-F238E27FC236}">
                <a16:creationId xmlns:a16="http://schemas.microsoft.com/office/drawing/2014/main" id="{F1969819-1DAC-F391-BA36-7ECBA8DD80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0ED00-530F-3055-559C-1DB1C0B73495}"/>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5186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94F844-92A2-317D-EF74-094FCF8B7A29}"/>
              </a:ext>
            </a:extLst>
          </p:cNvPr>
          <p:cNvSpPr>
            <a:spLocks noGrp="1"/>
          </p:cNvSpPr>
          <p:nvPr>
            <p:ph type="dt" sz="half" idx="10"/>
          </p:nvPr>
        </p:nvSpPr>
        <p:spPr/>
        <p:txBody>
          <a:bodyPr/>
          <a:lstStyle/>
          <a:p>
            <a:fld id="{7F88E1CC-51BD-472E-849E-33578FABC6BB}" type="datetimeFigureOut">
              <a:rPr lang="en-US" smtClean="0"/>
              <a:t>8/3/2023</a:t>
            </a:fld>
            <a:endParaRPr lang="en-US"/>
          </a:p>
        </p:txBody>
      </p:sp>
      <p:sp>
        <p:nvSpPr>
          <p:cNvPr id="3" name="Footer Placeholder 2">
            <a:extLst>
              <a:ext uri="{FF2B5EF4-FFF2-40B4-BE49-F238E27FC236}">
                <a16:creationId xmlns:a16="http://schemas.microsoft.com/office/drawing/2014/main" id="{D5350D4B-22A3-F8E6-CB09-8B8974F333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654CE5-A71D-0B4A-E918-CF6C5B693466}"/>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1632192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A455-AF9E-524B-CFAB-CE3F505A5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E62492-5EB6-C0A8-4F68-49E54A8145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F9AC5B-657C-884E-C955-60DB7740D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F343D-5017-879A-18A1-18BDF2EC9038}"/>
              </a:ext>
            </a:extLst>
          </p:cNvPr>
          <p:cNvSpPr>
            <a:spLocks noGrp="1"/>
          </p:cNvSpPr>
          <p:nvPr>
            <p:ph type="dt" sz="half" idx="10"/>
          </p:nvPr>
        </p:nvSpPr>
        <p:spPr/>
        <p:txBody>
          <a:bodyPr/>
          <a:lstStyle/>
          <a:p>
            <a:fld id="{7F88E1CC-51BD-472E-849E-33578FABC6BB}" type="datetimeFigureOut">
              <a:rPr lang="en-US" smtClean="0"/>
              <a:t>8/3/2023</a:t>
            </a:fld>
            <a:endParaRPr lang="en-US"/>
          </a:p>
        </p:txBody>
      </p:sp>
      <p:sp>
        <p:nvSpPr>
          <p:cNvPr id="6" name="Footer Placeholder 5">
            <a:extLst>
              <a:ext uri="{FF2B5EF4-FFF2-40B4-BE49-F238E27FC236}">
                <a16:creationId xmlns:a16="http://schemas.microsoft.com/office/drawing/2014/main" id="{45810330-E332-7C02-6CFE-4193CB2E3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D4B40-5B8B-87F2-A90D-864171EA9B89}"/>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1532500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0857-771A-9056-F93C-95741DE26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EF9015-47AD-914A-0A79-333277525E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F3B3D1-317F-AE8F-6B5D-CBCFFCBEE9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86D3A-79E6-9279-E840-B156D9EAFFB6}"/>
              </a:ext>
            </a:extLst>
          </p:cNvPr>
          <p:cNvSpPr>
            <a:spLocks noGrp="1"/>
          </p:cNvSpPr>
          <p:nvPr>
            <p:ph type="dt" sz="half" idx="10"/>
          </p:nvPr>
        </p:nvSpPr>
        <p:spPr/>
        <p:txBody>
          <a:bodyPr/>
          <a:lstStyle/>
          <a:p>
            <a:fld id="{7F88E1CC-51BD-472E-849E-33578FABC6BB}" type="datetimeFigureOut">
              <a:rPr lang="en-US" smtClean="0"/>
              <a:t>8/3/2023</a:t>
            </a:fld>
            <a:endParaRPr lang="en-US"/>
          </a:p>
        </p:txBody>
      </p:sp>
      <p:sp>
        <p:nvSpPr>
          <p:cNvPr id="6" name="Footer Placeholder 5">
            <a:extLst>
              <a:ext uri="{FF2B5EF4-FFF2-40B4-BE49-F238E27FC236}">
                <a16:creationId xmlns:a16="http://schemas.microsoft.com/office/drawing/2014/main" id="{25DB02C1-212F-E540-BB66-5ACC60D89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ED900D-4D26-C800-61A5-F562DAEF29F5}"/>
              </a:ext>
            </a:extLst>
          </p:cNvPr>
          <p:cNvSpPr>
            <a:spLocks noGrp="1"/>
          </p:cNvSpPr>
          <p:nvPr>
            <p:ph type="sldNum" sz="quarter" idx="12"/>
          </p:nvPr>
        </p:nvSpPr>
        <p:spPr/>
        <p:txBody>
          <a:bodyPr/>
          <a:lstStyle/>
          <a:p>
            <a:fld id="{2B5EFD0E-C688-46F1-9E7B-DAE1FBF528E5}" type="slidenum">
              <a:rPr lang="en-US" smtClean="0"/>
              <a:t>‹#›</a:t>
            </a:fld>
            <a:endParaRPr lang="en-US"/>
          </a:p>
        </p:txBody>
      </p:sp>
    </p:spTree>
    <p:extLst>
      <p:ext uri="{BB962C8B-B14F-4D97-AF65-F5344CB8AC3E}">
        <p14:creationId xmlns:p14="http://schemas.microsoft.com/office/powerpoint/2010/main" val="362302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5C41A4-629D-48A2-3AD4-AFF191887F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068EF7-0B6B-957D-4229-59C4380C72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0F640-6125-AA66-C92B-EC8B3AC1EF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8E1CC-51BD-472E-849E-33578FABC6BB}" type="datetimeFigureOut">
              <a:rPr lang="en-US" smtClean="0"/>
              <a:t>8/3/2023</a:t>
            </a:fld>
            <a:endParaRPr lang="en-US"/>
          </a:p>
        </p:txBody>
      </p:sp>
      <p:sp>
        <p:nvSpPr>
          <p:cNvPr id="5" name="Footer Placeholder 4">
            <a:extLst>
              <a:ext uri="{FF2B5EF4-FFF2-40B4-BE49-F238E27FC236}">
                <a16:creationId xmlns:a16="http://schemas.microsoft.com/office/drawing/2014/main" id="{A889B6DC-2B8B-5E35-88DB-762DD0F2A5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47DD09-FC8F-1883-940C-668986AB6C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EFD0E-C688-46F1-9E7B-DAE1FBF528E5}" type="slidenum">
              <a:rPr lang="en-US" smtClean="0"/>
              <a:t>‹#›</a:t>
            </a:fld>
            <a:endParaRPr lang="en-US"/>
          </a:p>
        </p:txBody>
      </p:sp>
    </p:spTree>
    <p:extLst>
      <p:ext uri="{BB962C8B-B14F-4D97-AF65-F5344CB8AC3E}">
        <p14:creationId xmlns:p14="http://schemas.microsoft.com/office/powerpoint/2010/main" val="166158854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customXml" Target="../ink/ink2.xml"/><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hyperlink" Target="https://www.health.harvard.edu/blog/is-metformin-a-wonder-drug-202109222605#:~:text=Medicines%20containing%20guanidine%2C%20such%20as,by%20the%20discovery%20of%20insuli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semanticscholar.org/author/M.-Pohanka/6303917" TargetMode="External"/><Relationship Id="rId2" Type="http://schemas.openxmlformats.org/officeDocument/2006/relationships/hyperlink" Target="https://www.semanticscholar.org/paper/D-Lactic-Acid-as-a-Metabolite%3A-Toxicology%2C-and-Pohanka/bf09758b61227db449f0dca9e1216d64b048f1df" TargetMode="External"/><Relationship Id="rId1" Type="http://schemas.openxmlformats.org/officeDocument/2006/relationships/slideLayout" Target="../slideLayouts/slideLayout7.xml"/><Relationship Id="rId6" Type="http://schemas.openxmlformats.org/officeDocument/2006/relationships/hyperlink" Target="https://www.ncbi.nlm.nih.gov/books/NBK409379/?utm_medium=email&amp;utm_source=transaction" TargetMode="External"/><Relationship Id="rId5" Type="http://schemas.openxmlformats.org/officeDocument/2006/relationships/hyperlink" Target="https://www.ncbi.nlm.nih.gov/books/NBK518983/?utm_medium=email&amp;utm_source=transaction" TargetMode="External"/><Relationship Id="rId4" Type="http://schemas.openxmlformats.org/officeDocument/2006/relationships/hyperlink" Target="https://dx.doi.org/10.1007/s00125-017-4342-z?utm_medium=email&amp;utm_source=transa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mCheck">
          <a:fgClr>
            <a:srgbClr val="2BA1F9"/>
          </a:fgClr>
          <a:bgClr>
            <a:srgbClr val="FF6600"/>
          </a:bgClr>
        </a:patt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Rectangle 104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DB9427-A48E-9892-7877-8B43CB46EBCD}"/>
              </a:ext>
            </a:extLst>
          </p:cNvPr>
          <p:cNvSpPr>
            <a:spLocks noGrp="1"/>
          </p:cNvSpPr>
          <p:nvPr>
            <p:ph type="ctrTitle"/>
          </p:nvPr>
        </p:nvSpPr>
        <p:spPr>
          <a:xfrm>
            <a:off x="586478" y="1683756"/>
            <a:ext cx="3115265" cy="2396359"/>
          </a:xfrm>
        </p:spPr>
        <p:txBody>
          <a:bodyPr vert="horz" lIns="91440" tIns="45720" rIns="91440" bIns="45720" rtlCol="0" anchor="b">
            <a:normAutofit/>
          </a:bodyPr>
          <a:lstStyle/>
          <a:p>
            <a:pPr algn="r"/>
            <a:r>
              <a:rPr lang="en-US" sz="4000" b="1" i="1" kern="1200" dirty="0">
                <a:solidFill>
                  <a:srgbClr val="FF0000"/>
                </a:solidFill>
                <a:latin typeface="+mj-lt"/>
                <a:ea typeface="+mj-ea"/>
                <a:cs typeface="+mj-cs"/>
              </a:rPr>
              <a:t>The Side Effects of Metformin</a:t>
            </a:r>
          </a:p>
        </p:txBody>
      </p:sp>
      <p:pic>
        <p:nvPicPr>
          <p:cNvPr id="1026" name="Picture 2" descr="glucoform">
            <a:extLst>
              <a:ext uri="{FF2B5EF4-FFF2-40B4-BE49-F238E27FC236}">
                <a16:creationId xmlns:a16="http://schemas.microsoft.com/office/drawing/2014/main" id="{A7A61551-43D8-DD27-ABBD-49F14FBFC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4732" y="281258"/>
            <a:ext cx="3355441" cy="20384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F8F136-D806-EC62-9091-5AC0A745016C}"/>
              </a:ext>
            </a:extLst>
          </p:cNvPr>
          <p:cNvSpPr txBox="1"/>
          <p:nvPr/>
        </p:nvSpPr>
        <p:spPr>
          <a:xfrm>
            <a:off x="9969329" y="6519421"/>
            <a:ext cx="2798310" cy="142218"/>
          </a:xfrm>
          <a:prstGeom prst="rect">
            <a:avLst/>
          </a:prstGeom>
          <a:noFill/>
        </p:spPr>
        <p:txBody>
          <a:bodyPr wrap="square">
            <a:spAutoFit/>
          </a:bodyPr>
          <a:lstStyle/>
          <a:p>
            <a:pPr defTabSz="493776">
              <a:spcAft>
                <a:spcPts val="600"/>
              </a:spcAft>
            </a:pPr>
            <a:r>
              <a:rPr lang="en-US" sz="324" kern="1200" dirty="0">
                <a:solidFill>
                  <a:schemeClr val="tx1"/>
                </a:solidFill>
                <a:latin typeface="+mn-lt"/>
                <a:ea typeface="+mn-ea"/>
                <a:cs typeface="+mn-cs"/>
              </a:rPr>
              <a:t>http://www.pharmaceutical-drug-manufacturers.com/pharmaceutical-dugs/metformin-hydrochloride.html</a:t>
            </a:r>
            <a:endParaRPr lang="en-US" sz="600" dirty="0"/>
          </a:p>
        </p:txBody>
      </p:sp>
      <p:sp>
        <p:nvSpPr>
          <p:cNvPr id="6" name="TextBox 5">
            <a:extLst>
              <a:ext uri="{FF2B5EF4-FFF2-40B4-BE49-F238E27FC236}">
                <a16:creationId xmlns:a16="http://schemas.microsoft.com/office/drawing/2014/main" id="{DD2DCAA1-90F2-284D-92D0-2A9994487795}"/>
              </a:ext>
            </a:extLst>
          </p:cNvPr>
          <p:cNvSpPr txBox="1"/>
          <p:nvPr/>
        </p:nvSpPr>
        <p:spPr>
          <a:xfrm>
            <a:off x="4461399" y="1416840"/>
            <a:ext cx="3394237" cy="3801041"/>
          </a:xfrm>
          <a:prstGeom prst="rect">
            <a:avLst/>
          </a:prstGeom>
          <a:noFill/>
        </p:spPr>
        <p:txBody>
          <a:bodyPr wrap="square" rtlCol="0">
            <a:spAutoFit/>
          </a:bodyPr>
          <a:lstStyle/>
          <a:p>
            <a:pPr marL="154305" indent="-154305" defTabSz="493776">
              <a:spcAft>
                <a:spcPts val="600"/>
              </a:spcAft>
              <a:buFont typeface="Arial" panose="020B0604020202020204" pitchFamily="34" charset="0"/>
              <a:buChar char="•"/>
            </a:pPr>
            <a:r>
              <a:rPr lang="en-US" dirty="0"/>
              <a:t>Metformin has become the first-line agent for the treatment of type 2 diabetes mellitus (T2DM) </a:t>
            </a:r>
          </a:p>
          <a:p>
            <a:pPr defTabSz="493776">
              <a:spcAft>
                <a:spcPts val="600"/>
              </a:spcAft>
            </a:pPr>
            <a:endParaRPr lang="en-US" dirty="0"/>
          </a:p>
          <a:p>
            <a:pPr marL="154305" indent="-154305" defTabSz="493776">
              <a:spcAft>
                <a:spcPts val="600"/>
              </a:spcAft>
              <a:buFont typeface="Arial" panose="020B0604020202020204" pitchFamily="34" charset="0"/>
              <a:buChar char="•"/>
            </a:pPr>
            <a:r>
              <a:rPr lang="en-US" dirty="0"/>
              <a:t>Used in patients 10 years and over</a:t>
            </a:r>
          </a:p>
          <a:p>
            <a:pPr marL="154305" indent="-154305" defTabSz="493776">
              <a:spcAft>
                <a:spcPts val="600"/>
              </a:spcAft>
              <a:buFont typeface="Arial" panose="020B0604020202020204" pitchFamily="34" charset="0"/>
              <a:buChar char="•"/>
            </a:pPr>
            <a:endParaRPr lang="en-US" dirty="0"/>
          </a:p>
          <a:p>
            <a:pPr marL="154305" indent="-154305" defTabSz="493776">
              <a:spcAft>
                <a:spcPts val="600"/>
              </a:spcAft>
              <a:buFont typeface="Arial" panose="020B0604020202020204" pitchFamily="34" charset="0"/>
              <a:buChar char="•"/>
            </a:pPr>
            <a:r>
              <a:rPr lang="en-US" dirty="0"/>
              <a:t>Metformin has been used for hundreds of years, first in herb form then later approved for diabetes treatment</a:t>
            </a:r>
          </a:p>
          <a:p>
            <a:pPr>
              <a:spcAft>
                <a:spcPts val="600"/>
              </a:spcAft>
            </a:pPr>
            <a:endParaRPr lang="en-US" dirty="0"/>
          </a:p>
        </p:txBody>
      </p:sp>
      <p:sp>
        <p:nvSpPr>
          <p:cNvPr id="7" name="TextBox 6">
            <a:extLst>
              <a:ext uri="{FF2B5EF4-FFF2-40B4-BE49-F238E27FC236}">
                <a16:creationId xmlns:a16="http://schemas.microsoft.com/office/drawing/2014/main" id="{DB90CEF2-9B51-31E3-B6CE-2FD3BA118C35}"/>
              </a:ext>
            </a:extLst>
          </p:cNvPr>
          <p:cNvSpPr txBox="1"/>
          <p:nvPr/>
        </p:nvSpPr>
        <p:spPr>
          <a:xfrm>
            <a:off x="292608" y="6263640"/>
            <a:ext cx="429768" cy="369332"/>
          </a:xfrm>
          <a:prstGeom prst="rect">
            <a:avLst/>
          </a:prstGeom>
          <a:noFill/>
        </p:spPr>
        <p:txBody>
          <a:bodyPr wrap="square" rtlCol="0">
            <a:spAutoFit/>
          </a:bodyPr>
          <a:lstStyle/>
          <a:p>
            <a:r>
              <a:rPr lang="en-US" dirty="0"/>
              <a:t>K</a:t>
            </a:r>
          </a:p>
        </p:txBody>
      </p:sp>
      <p:sp>
        <p:nvSpPr>
          <p:cNvPr id="8" name="TextBox 7">
            <a:extLst>
              <a:ext uri="{FF2B5EF4-FFF2-40B4-BE49-F238E27FC236}">
                <a16:creationId xmlns:a16="http://schemas.microsoft.com/office/drawing/2014/main" id="{D8D0ABE4-70AA-0FC1-5752-BA992F26E067}"/>
              </a:ext>
            </a:extLst>
          </p:cNvPr>
          <p:cNvSpPr txBox="1"/>
          <p:nvPr/>
        </p:nvSpPr>
        <p:spPr>
          <a:xfrm>
            <a:off x="8761688" y="3333736"/>
            <a:ext cx="3081528" cy="1938992"/>
          </a:xfrm>
          <a:prstGeom prst="rect">
            <a:avLst/>
          </a:prstGeom>
          <a:noFill/>
          <a:ln w="38100">
            <a:solidFill>
              <a:schemeClr val="tx1"/>
            </a:solidFill>
          </a:ln>
        </p:spPr>
        <p:txBody>
          <a:bodyPr wrap="square" rtlCol="0">
            <a:spAutoFit/>
          </a:bodyPr>
          <a:lstStyle/>
          <a:p>
            <a:r>
              <a:rPr lang="en-US" sz="4000" dirty="0"/>
              <a:t>Is Metformin a Wonder Drug?</a:t>
            </a:r>
          </a:p>
        </p:txBody>
      </p:sp>
    </p:spTree>
    <p:extLst>
      <p:ext uri="{BB962C8B-B14F-4D97-AF65-F5344CB8AC3E}">
        <p14:creationId xmlns:p14="http://schemas.microsoft.com/office/powerpoint/2010/main" val="4163277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52EC-1C80-4955-00EB-B843491D2619}"/>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A1088830-36BC-28E0-837A-835A885D7011}"/>
              </a:ext>
            </a:extLst>
          </p:cNvPr>
          <p:cNvPicPr>
            <a:picLocks noChangeAspect="1"/>
          </p:cNvPicPr>
          <p:nvPr/>
        </p:nvPicPr>
        <p:blipFill>
          <a:blip r:embed="rId2"/>
          <a:stretch>
            <a:fillRect/>
          </a:stretch>
        </p:blipFill>
        <p:spPr>
          <a:xfrm>
            <a:off x="4046219" y="1836028"/>
            <a:ext cx="6707505" cy="4656847"/>
          </a:xfrm>
          <a:prstGeom prst="rect">
            <a:avLst/>
          </a:prstGeom>
        </p:spPr>
      </p:pic>
    </p:spTree>
    <p:extLst>
      <p:ext uri="{BB962C8B-B14F-4D97-AF65-F5344CB8AC3E}">
        <p14:creationId xmlns:p14="http://schemas.microsoft.com/office/powerpoint/2010/main" val="155538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9D3AB-B2FE-DEF7-C046-0B7938FE0D66}"/>
              </a:ext>
            </a:extLst>
          </p:cNvPr>
          <p:cNvSpPr>
            <a:spLocks noGrp="1"/>
          </p:cNvSpPr>
          <p:nvPr>
            <p:ph type="ctrTitle"/>
          </p:nvPr>
        </p:nvSpPr>
        <p:spPr>
          <a:xfrm>
            <a:off x="123121" y="3779166"/>
            <a:ext cx="9231191" cy="3148516"/>
          </a:xfrm>
        </p:spPr>
        <p:txBody>
          <a:bodyPr>
            <a:normAutofit/>
          </a:bodyPr>
          <a:lstStyle/>
          <a:p>
            <a:br>
              <a:rPr lang="en-US" sz="1400" dirty="0"/>
            </a:br>
            <a:br>
              <a:rPr lang="en-US" sz="1400" dirty="0"/>
            </a:br>
            <a:br>
              <a:rPr lang="en-US" sz="1400" dirty="0"/>
            </a:br>
            <a:br>
              <a:rPr lang="en-US" sz="1400" dirty="0"/>
            </a:br>
            <a:br>
              <a:rPr lang="en-US" sz="1400" dirty="0"/>
            </a:br>
            <a:endParaRPr lang="en-US" sz="1400" dirty="0"/>
          </a:p>
        </p:txBody>
      </p:sp>
      <p:sp>
        <p:nvSpPr>
          <p:cNvPr id="4" name="TextBox 3">
            <a:extLst>
              <a:ext uri="{FF2B5EF4-FFF2-40B4-BE49-F238E27FC236}">
                <a16:creationId xmlns:a16="http://schemas.microsoft.com/office/drawing/2014/main" id="{6DDDF06F-1C52-8BD5-1042-6C4C5C892828}"/>
              </a:ext>
            </a:extLst>
          </p:cNvPr>
          <p:cNvSpPr txBox="1"/>
          <p:nvPr/>
        </p:nvSpPr>
        <p:spPr>
          <a:xfrm>
            <a:off x="214366" y="233465"/>
            <a:ext cx="4805464" cy="523220"/>
          </a:xfrm>
          <a:prstGeom prst="rect">
            <a:avLst/>
          </a:prstGeom>
          <a:solidFill>
            <a:srgbClr val="CC6600"/>
          </a:solidFill>
        </p:spPr>
        <p:txBody>
          <a:bodyPr wrap="square" rtlCol="0">
            <a:spAutoFit/>
          </a:bodyPr>
          <a:lstStyle/>
          <a:p>
            <a:r>
              <a:rPr lang="en-US" sz="2800" b="1" dirty="0">
                <a:solidFill>
                  <a:srgbClr val="FF0000"/>
                </a:solidFill>
              </a:rPr>
              <a:t>Metformin and Lactic Acid</a:t>
            </a:r>
          </a:p>
        </p:txBody>
      </p:sp>
      <p:pic>
        <p:nvPicPr>
          <p:cNvPr id="5" name="Picture 4">
            <a:extLst>
              <a:ext uri="{FF2B5EF4-FFF2-40B4-BE49-F238E27FC236}">
                <a16:creationId xmlns:a16="http://schemas.microsoft.com/office/drawing/2014/main" id="{F4ADE689-E16A-771E-F0F1-3844D8A09799}"/>
              </a:ext>
            </a:extLst>
          </p:cNvPr>
          <p:cNvPicPr>
            <a:picLocks noChangeAspect="1"/>
          </p:cNvPicPr>
          <p:nvPr/>
        </p:nvPicPr>
        <p:blipFill>
          <a:blip r:embed="rId2"/>
          <a:stretch>
            <a:fillRect/>
          </a:stretch>
        </p:blipFill>
        <p:spPr>
          <a:xfrm>
            <a:off x="7141464" y="2498356"/>
            <a:ext cx="4742234" cy="2489673"/>
          </a:xfrm>
          <a:prstGeom prst="rect">
            <a:avLst/>
          </a:prstGeom>
        </p:spPr>
      </p:pic>
      <p:sp>
        <p:nvSpPr>
          <p:cNvPr id="6" name="TextBox 5">
            <a:extLst>
              <a:ext uri="{FF2B5EF4-FFF2-40B4-BE49-F238E27FC236}">
                <a16:creationId xmlns:a16="http://schemas.microsoft.com/office/drawing/2014/main" id="{75955339-E719-A55E-594D-064D326B8170}"/>
              </a:ext>
            </a:extLst>
          </p:cNvPr>
          <p:cNvSpPr txBox="1"/>
          <p:nvPr/>
        </p:nvSpPr>
        <p:spPr>
          <a:xfrm>
            <a:off x="7141464" y="5089796"/>
            <a:ext cx="2937753" cy="892552"/>
          </a:xfrm>
          <a:prstGeom prst="rect">
            <a:avLst/>
          </a:prstGeom>
          <a:noFill/>
          <a:ln>
            <a:solidFill>
              <a:srgbClr val="CC6600"/>
            </a:solidFill>
          </a:ln>
        </p:spPr>
        <p:txBody>
          <a:bodyPr wrap="square" rtlCol="0">
            <a:spAutoFit/>
          </a:bodyPr>
          <a:lstStyle/>
          <a:p>
            <a:r>
              <a:rPr lang="en-US" sz="1400" b="1" i="0" dirty="0">
                <a:effectLst/>
                <a:latin typeface="Merriweather" panose="00000500000000000000" pitchFamily="2" charset="0"/>
              </a:rPr>
              <a:t>Chronic kidney disease (CKD) </a:t>
            </a:r>
            <a:r>
              <a:rPr lang="en-US" sz="1200" b="0" i="0" dirty="0">
                <a:effectLst/>
                <a:latin typeface="Merriweather" panose="00000500000000000000" pitchFamily="2" charset="0"/>
              </a:rPr>
              <a:t>means your kidneys are damaged and can’t filter blood the way they should</a:t>
            </a:r>
            <a:endParaRPr lang="en-US" sz="1200" dirty="0"/>
          </a:p>
        </p:txBody>
      </p:sp>
      <p:sp>
        <p:nvSpPr>
          <p:cNvPr id="7" name="TextBox 6">
            <a:extLst>
              <a:ext uri="{FF2B5EF4-FFF2-40B4-BE49-F238E27FC236}">
                <a16:creationId xmlns:a16="http://schemas.microsoft.com/office/drawing/2014/main" id="{09CFD0F7-BD52-CD1E-AB28-073ED4F276BB}"/>
              </a:ext>
            </a:extLst>
          </p:cNvPr>
          <p:cNvSpPr txBox="1"/>
          <p:nvPr/>
        </p:nvSpPr>
        <p:spPr>
          <a:xfrm>
            <a:off x="8977413" y="6561675"/>
            <a:ext cx="3842068" cy="184666"/>
          </a:xfrm>
          <a:prstGeom prst="rect">
            <a:avLst/>
          </a:prstGeom>
          <a:noFill/>
        </p:spPr>
        <p:txBody>
          <a:bodyPr wrap="square" rtlCol="0">
            <a:spAutoFit/>
          </a:bodyPr>
          <a:lstStyle/>
          <a:p>
            <a:r>
              <a:rPr lang="en-US" sz="600" dirty="0"/>
              <a:t>https://www.niddk.nih.gov/health-information/kidney-disease/chronic-kidney-disease-ckd</a:t>
            </a:r>
          </a:p>
        </p:txBody>
      </p:sp>
      <p:sp>
        <p:nvSpPr>
          <p:cNvPr id="9" name="TextBox 8">
            <a:extLst>
              <a:ext uri="{FF2B5EF4-FFF2-40B4-BE49-F238E27FC236}">
                <a16:creationId xmlns:a16="http://schemas.microsoft.com/office/drawing/2014/main" id="{51C9948B-C016-6FCC-E5DF-0245F1005601}"/>
              </a:ext>
            </a:extLst>
          </p:cNvPr>
          <p:cNvSpPr txBox="1"/>
          <p:nvPr/>
        </p:nvSpPr>
        <p:spPr>
          <a:xfrm>
            <a:off x="214367" y="1070043"/>
            <a:ext cx="9514850"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Metformin, an antihyperglycemic, is widely used to treat type 2 diabetes mellitus (DM). A rare but important complication associated with this drug is the development of lactic acidosis: </a:t>
            </a:r>
            <a:endParaRPr lang="en-US" dirty="0"/>
          </a:p>
        </p:txBody>
      </p:sp>
      <p:sp>
        <p:nvSpPr>
          <p:cNvPr id="10" name="TextBox 9">
            <a:extLst>
              <a:ext uri="{FF2B5EF4-FFF2-40B4-BE49-F238E27FC236}">
                <a16:creationId xmlns:a16="http://schemas.microsoft.com/office/drawing/2014/main" id="{9CF443E8-DC59-84F3-4DD1-9638498270A9}"/>
              </a:ext>
            </a:extLst>
          </p:cNvPr>
          <p:cNvSpPr txBox="1"/>
          <p:nvPr/>
        </p:nvSpPr>
        <p:spPr>
          <a:xfrm>
            <a:off x="214366" y="1867260"/>
            <a:ext cx="9578858"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Lactic Acidosis is a disease in which lactic acid accumulates in the blood and causes acidosis in the patient.</a:t>
            </a:r>
            <a:endParaRPr lang="en-US" dirty="0"/>
          </a:p>
        </p:txBody>
      </p:sp>
      <p:sp>
        <p:nvSpPr>
          <p:cNvPr id="11" name="TextBox 10">
            <a:extLst>
              <a:ext uri="{FF2B5EF4-FFF2-40B4-BE49-F238E27FC236}">
                <a16:creationId xmlns:a16="http://schemas.microsoft.com/office/drawing/2014/main" id="{AC5587E6-477B-8BEE-45FC-6D139C0631A8}"/>
              </a:ext>
            </a:extLst>
          </p:cNvPr>
          <p:cNvSpPr txBox="1"/>
          <p:nvPr/>
        </p:nvSpPr>
        <p:spPr>
          <a:xfrm>
            <a:off x="214366" y="2605657"/>
            <a:ext cx="5710946"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The criteria for diagnosis are a lactate level of &gt;2 mmol/L in the blood and a blood pH of &lt;7.2.</a:t>
            </a:r>
            <a:br>
              <a:rPr lang="en-US" sz="1800" dirty="0"/>
            </a:br>
            <a:br>
              <a:rPr lang="en-US" sz="1800" dirty="0"/>
            </a:br>
            <a:endParaRPr lang="en-US" dirty="0"/>
          </a:p>
        </p:txBody>
      </p:sp>
      <p:sp>
        <p:nvSpPr>
          <p:cNvPr id="12" name="TextBox 11">
            <a:extLst>
              <a:ext uri="{FF2B5EF4-FFF2-40B4-BE49-F238E27FC236}">
                <a16:creationId xmlns:a16="http://schemas.microsoft.com/office/drawing/2014/main" id="{B5369D6D-4227-51E7-D267-87CA35A04D48}"/>
              </a:ext>
            </a:extLst>
          </p:cNvPr>
          <p:cNvSpPr txBox="1"/>
          <p:nvPr/>
        </p:nvSpPr>
        <p:spPr>
          <a:xfrm>
            <a:off x="214366" y="3346704"/>
            <a:ext cx="515316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t>The study aims to assess the risk of acidosis in diabetic advanced chronic kidney disease (CKD) patients on and off metformin.</a:t>
            </a:r>
            <a:endParaRPr lang="en-US" dirty="0"/>
          </a:p>
        </p:txBody>
      </p:sp>
      <p:sp>
        <p:nvSpPr>
          <p:cNvPr id="3" name="TextBox 2">
            <a:extLst>
              <a:ext uri="{FF2B5EF4-FFF2-40B4-BE49-F238E27FC236}">
                <a16:creationId xmlns:a16="http://schemas.microsoft.com/office/drawing/2014/main" id="{A435B744-A5E3-3D2A-C3C3-5A47B1F979F8}"/>
              </a:ext>
            </a:extLst>
          </p:cNvPr>
          <p:cNvSpPr txBox="1"/>
          <p:nvPr/>
        </p:nvSpPr>
        <p:spPr>
          <a:xfrm>
            <a:off x="612648" y="5787956"/>
            <a:ext cx="475488" cy="369332"/>
          </a:xfrm>
          <a:prstGeom prst="rect">
            <a:avLst/>
          </a:prstGeom>
          <a:noFill/>
        </p:spPr>
        <p:txBody>
          <a:bodyPr wrap="square" rtlCol="0">
            <a:spAutoFit/>
          </a:bodyPr>
          <a:lstStyle/>
          <a:p>
            <a:r>
              <a:rPr lang="en-US" dirty="0"/>
              <a:t>Ra</a:t>
            </a:r>
          </a:p>
        </p:txBody>
      </p:sp>
    </p:spTree>
    <p:extLst>
      <p:ext uri="{BB962C8B-B14F-4D97-AF65-F5344CB8AC3E}">
        <p14:creationId xmlns:p14="http://schemas.microsoft.com/office/powerpoint/2010/main" val="2461384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E394-FC7D-B581-2DBB-5E2ADE6C4DC7}"/>
              </a:ext>
            </a:extLst>
          </p:cNvPr>
          <p:cNvSpPr>
            <a:spLocks noGrp="1"/>
          </p:cNvSpPr>
          <p:nvPr>
            <p:ph type="title"/>
          </p:nvPr>
        </p:nvSpPr>
        <p:spPr>
          <a:xfrm>
            <a:off x="146304" y="365125"/>
            <a:ext cx="11804904" cy="860171"/>
          </a:xfrm>
        </p:spPr>
        <p:txBody>
          <a:bodyPr>
            <a:normAutofit fontScale="90000"/>
          </a:bodyPr>
          <a:lstStyle/>
          <a:p>
            <a:r>
              <a:rPr lang="en-US" sz="4200" b="1" dirty="0"/>
              <a:t>Laboratory-confirmed Metformin-Associated Lactic Acidosis</a:t>
            </a:r>
            <a:br>
              <a:rPr lang="en-US" b="1" i="0" dirty="0">
                <a:effectLst/>
                <a:latin typeface="Roboto Slab" pitchFamily="2" charset="0"/>
              </a:rPr>
            </a:br>
            <a:endParaRPr lang="en-US" dirty="0"/>
          </a:p>
        </p:txBody>
      </p:sp>
      <p:pic>
        <p:nvPicPr>
          <p:cNvPr id="4" name="Picture 3">
            <a:extLst>
              <a:ext uri="{FF2B5EF4-FFF2-40B4-BE49-F238E27FC236}">
                <a16:creationId xmlns:a16="http://schemas.microsoft.com/office/drawing/2014/main" id="{74338A97-AB15-9C06-566E-EC18555E3F5D}"/>
              </a:ext>
            </a:extLst>
          </p:cNvPr>
          <p:cNvPicPr>
            <a:picLocks noChangeAspect="1"/>
          </p:cNvPicPr>
          <p:nvPr/>
        </p:nvPicPr>
        <p:blipFill>
          <a:blip r:embed="rId2"/>
          <a:stretch>
            <a:fillRect/>
          </a:stretch>
        </p:blipFill>
        <p:spPr>
          <a:xfrm>
            <a:off x="384048" y="898255"/>
            <a:ext cx="7687370" cy="2213031"/>
          </a:xfrm>
          <a:prstGeom prst="rect">
            <a:avLst/>
          </a:prstGeom>
        </p:spPr>
      </p:pic>
      <p:pic>
        <p:nvPicPr>
          <p:cNvPr id="7170" name="Picture 2">
            <a:extLst>
              <a:ext uri="{FF2B5EF4-FFF2-40B4-BE49-F238E27FC236}">
                <a16:creationId xmlns:a16="http://schemas.microsoft.com/office/drawing/2014/main" id="{32B565BA-3691-4722-DEF6-0BF2BC867A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4020"/>
          <a:stretch/>
        </p:blipFill>
        <p:spPr bwMode="auto">
          <a:xfrm>
            <a:off x="8345995" y="2196445"/>
            <a:ext cx="3605213" cy="4524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7FAA55-6548-80D7-B833-3B55572C11D1}"/>
              </a:ext>
            </a:extLst>
          </p:cNvPr>
          <p:cNvSpPr txBox="1"/>
          <p:nvPr/>
        </p:nvSpPr>
        <p:spPr>
          <a:xfrm>
            <a:off x="146304" y="3356302"/>
            <a:ext cx="6617617"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This study showed an increase in Lactic Acid over days of use of metformin given orally and intravenously.</a:t>
            </a:r>
          </a:p>
          <a:p>
            <a:pPr marL="285750" indent="-285750">
              <a:buFont typeface="Arial" panose="020B0604020202020204" pitchFamily="34" charset="0"/>
              <a:buChar char="•"/>
            </a:pPr>
            <a:r>
              <a:rPr lang="en-US" sz="1400" dirty="0"/>
              <a:t>And the adverse effects on vital signs</a:t>
            </a:r>
          </a:p>
        </p:txBody>
      </p:sp>
      <p:sp>
        <p:nvSpPr>
          <p:cNvPr id="6" name="TextBox 5">
            <a:extLst>
              <a:ext uri="{FF2B5EF4-FFF2-40B4-BE49-F238E27FC236}">
                <a16:creationId xmlns:a16="http://schemas.microsoft.com/office/drawing/2014/main" id="{B33CE94E-64C5-35E8-3DA4-DEFAB4A50DFF}"/>
              </a:ext>
            </a:extLst>
          </p:cNvPr>
          <p:cNvSpPr txBox="1"/>
          <p:nvPr/>
        </p:nvSpPr>
        <p:spPr>
          <a:xfrm>
            <a:off x="2551412" y="6628978"/>
            <a:ext cx="6994688" cy="184666"/>
          </a:xfrm>
          <a:prstGeom prst="rect">
            <a:avLst/>
          </a:prstGeom>
          <a:noFill/>
        </p:spPr>
        <p:txBody>
          <a:bodyPr wrap="square" rtlCol="0">
            <a:spAutoFit/>
          </a:bodyPr>
          <a:lstStyle/>
          <a:p>
            <a:r>
              <a:rPr lang="en-US" sz="600" dirty="0"/>
              <a:t>https://www.semanticscholar.org/paper/Metformin-associated-lactic-acidosis%3A-Current-on-DeFronzo-Fleming/5f4071a19ce661e7eb7665de752f246ebf652aef/figure/1</a:t>
            </a:r>
          </a:p>
        </p:txBody>
      </p:sp>
      <p:sp>
        <p:nvSpPr>
          <p:cNvPr id="3" name="TextBox 2">
            <a:extLst>
              <a:ext uri="{FF2B5EF4-FFF2-40B4-BE49-F238E27FC236}">
                <a16:creationId xmlns:a16="http://schemas.microsoft.com/office/drawing/2014/main" id="{BD64193C-75D1-8491-ED81-3A471AE44D17}"/>
              </a:ext>
            </a:extLst>
          </p:cNvPr>
          <p:cNvSpPr txBox="1"/>
          <p:nvPr/>
        </p:nvSpPr>
        <p:spPr>
          <a:xfrm>
            <a:off x="440926" y="4120852"/>
            <a:ext cx="7114032" cy="2523768"/>
          </a:xfrm>
          <a:prstGeom prst="rect">
            <a:avLst/>
          </a:prstGeom>
          <a:noFill/>
        </p:spPr>
        <p:txBody>
          <a:bodyPr wrap="square" rtlCol="0">
            <a:spAutoFit/>
          </a:bodyPr>
          <a:lstStyle/>
          <a:p>
            <a:pPr algn="l">
              <a:buFont typeface="Arial" panose="020B0604020202020204" pitchFamily="34" charset="0"/>
              <a:buChar char="•"/>
            </a:pPr>
            <a:r>
              <a:rPr lang="en-US" sz="1400" b="0" i="0" dirty="0">
                <a:effectLst/>
                <a:latin typeface="Helvetica Neue"/>
              </a:rPr>
              <a:t>  Impaired kidney function: Metformin is primarily excreted by the kidneys, so individuals with kidney impairment are at higher risk of lactic acidosis.</a:t>
            </a:r>
          </a:p>
          <a:p>
            <a:pPr algn="l">
              <a:buFont typeface="Arial" panose="020B0604020202020204" pitchFamily="34" charset="0"/>
              <a:buChar char="•"/>
            </a:pPr>
            <a:r>
              <a:rPr lang="en-US" sz="1400" b="0" i="0" dirty="0">
                <a:effectLst/>
                <a:latin typeface="Helvetica Neue"/>
              </a:rPr>
              <a:t>  Liver dysfunction: Liver dysfunction can interfere with lactate metabolism, increasing the likelihood of lactic acidosis.</a:t>
            </a:r>
          </a:p>
          <a:p>
            <a:pPr algn="l">
              <a:buFont typeface="Arial" panose="020B0604020202020204" pitchFamily="34" charset="0"/>
              <a:buChar char="•"/>
            </a:pPr>
            <a:r>
              <a:rPr lang="en-US" sz="1400" b="0" i="0" dirty="0">
                <a:effectLst/>
                <a:latin typeface="Helvetica Neue"/>
              </a:rPr>
              <a:t>  Congestive heart failure can reduce tissue perfusion and oxygenation, contributing to lactic acidosis.</a:t>
            </a:r>
          </a:p>
          <a:p>
            <a:pPr algn="l">
              <a:buFont typeface="Arial" panose="020B0604020202020204" pitchFamily="34" charset="0"/>
              <a:buChar char="•"/>
            </a:pPr>
            <a:r>
              <a:rPr lang="en-US" sz="1400" b="0" i="0" dirty="0">
                <a:effectLst/>
                <a:latin typeface="Helvetica Neue"/>
              </a:rPr>
              <a:t>  Symptoms: Lactic acidosis can present with non-specific symptoms, making diagnosis challenging. Common symptoms include nausea, vomiting, abdominal pain, weakness, rapid breathing, and an elevated heart rate. You must seek immediate medical attention if you experience these symptoms while taking metformin.</a:t>
            </a:r>
          </a:p>
          <a:p>
            <a:endParaRPr lang="en-US" dirty="0"/>
          </a:p>
        </p:txBody>
      </p:sp>
      <p:sp>
        <p:nvSpPr>
          <p:cNvPr id="7" name="TextBox 6">
            <a:extLst>
              <a:ext uri="{FF2B5EF4-FFF2-40B4-BE49-F238E27FC236}">
                <a16:creationId xmlns:a16="http://schemas.microsoft.com/office/drawing/2014/main" id="{BA1B5F01-D816-5D60-9C70-3329B8E00B2C}"/>
              </a:ext>
            </a:extLst>
          </p:cNvPr>
          <p:cNvSpPr txBox="1"/>
          <p:nvPr/>
        </p:nvSpPr>
        <p:spPr>
          <a:xfrm>
            <a:off x="146304" y="6434068"/>
            <a:ext cx="475488" cy="369332"/>
          </a:xfrm>
          <a:prstGeom prst="rect">
            <a:avLst/>
          </a:prstGeom>
          <a:noFill/>
        </p:spPr>
        <p:txBody>
          <a:bodyPr wrap="square" rtlCol="0">
            <a:spAutoFit/>
          </a:bodyPr>
          <a:lstStyle/>
          <a:p>
            <a:r>
              <a:rPr lang="en-US" dirty="0"/>
              <a:t>Ra</a:t>
            </a:r>
          </a:p>
        </p:txBody>
      </p:sp>
    </p:spTree>
    <p:extLst>
      <p:ext uri="{BB962C8B-B14F-4D97-AF65-F5344CB8AC3E}">
        <p14:creationId xmlns:p14="http://schemas.microsoft.com/office/powerpoint/2010/main" val="532595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E81AF8E0-EAF3-0238-6A8D-54DCF882F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59" y="1078471"/>
            <a:ext cx="2632969" cy="46965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E26C69-9767-245C-9105-AB2250C7C33A}"/>
              </a:ext>
            </a:extLst>
          </p:cNvPr>
          <p:cNvSpPr txBox="1"/>
          <p:nvPr/>
        </p:nvSpPr>
        <p:spPr>
          <a:xfrm>
            <a:off x="301811" y="192024"/>
            <a:ext cx="3600886" cy="707886"/>
          </a:xfrm>
          <a:prstGeom prst="rect">
            <a:avLst/>
          </a:prstGeom>
          <a:noFill/>
        </p:spPr>
        <p:txBody>
          <a:bodyPr wrap="square" rtlCol="0">
            <a:spAutoFit/>
          </a:bodyPr>
          <a:lstStyle/>
          <a:p>
            <a:r>
              <a:rPr lang="en-US" sz="4000" b="1" dirty="0">
                <a:solidFill>
                  <a:srgbClr val="00B0F0"/>
                </a:solidFill>
              </a:rPr>
              <a:t>Lactic Acidosis</a:t>
            </a:r>
          </a:p>
        </p:txBody>
      </p:sp>
      <p:pic>
        <p:nvPicPr>
          <p:cNvPr id="4098" name="Picture 2">
            <a:extLst>
              <a:ext uri="{FF2B5EF4-FFF2-40B4-BE49-F238E27FC236}">
                <a16:creationId xmlns:a16="http://schemas.microsoft.com/office/drawing/2014/main" id="{28AB1361-5FCA-529B-0549-79E22F066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490" y="466070"/>
            <a:ext cx="8158699" cy="3438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6D3FBA-2020-7678-47FE-0D25078243AF}"/>
              </a:ext>
            </a:extLst>
          </p:cNvPr>
          <p:cNvSpPr txBox="1"/>
          <p:nvPr/>
        </p:nvSpPr>
        <p:spPr>
          <a:xfrm>
            <a:off x="3319427" y="4178641"/>
            <a:ext cx="8732210" cy="338554"/>
          </a:xfrm>
          <a:prstGeom prst="rect">
            <a:avLst/>
          </a:prstGeom>
          <a:noFill/>
        </p:spPr>
        <p:txBody>
          <a:bodyPr wrap="square" rtlCol="0">
            <a:spAutoFit/>
          </a:bodyPr>
          <a:lstStyle/>
          <a:p>
            <a:r>
              <a:rPr lang="en-US" sz="1600" dirty="0"/>
              <a:t>**This study showed that levels of lactic acid reduced as the dosage of metformin was reduced</a:t>
            </a:r>
          </a:p>
        </p:txBody>
      </p:sp>
      <p:sp>
        <p:nvSpPr>
          <p:cNvPr id="5" name="TextBox 4">
            <a:extLst>
              <a:ext uri="{FF2B5EF4-FFF2-40B4-BE49-F238E27FC236}">
                <a16:creationId xmlns:a16="http://schemas.microsoft.com/office/drawing/2014/main" id="{12CA3C35-13FE-624F-48C3-CA5E5CE3F02F}"/>
              </a:ext>
            </a:extLst>
          </p:cNvPr>
          <p:cNvSpPr txBox="1"/>
          <p:nvPr/>
        </p:nvSpPr>
        <p:spPr>
          <a:xfrm>
            <a:off x="6902495" y="6581076"/>
            <a:ext cx="5112722" cy="184666"/>
          </a:xfrm>
          <a:prstGeom prst="rect">
            <a:avLst/>
          </a:prstGeom>
          <a:noFill/>
        </p:spPr>
        <p:txBody>
          <a:bodyPr wrap="square" rtlCol="0">
            <a:spAutoFit/>
          </a:bodyPr>
          <a:lstStyle/>
          <a:p>
            <a:r>
              <a:rPr lang="en-US" sz="600" dirty="0"/>
              <a:t>https://www.semanticscholar.org/paper/Laboratory-Confirmed-Metformin-Associated-Lactic-Nestor-Nasim/cfb3e22e7d42cbe68c3c0035f9fb93d792093341</a:t>
            </a:r>
          </a:p>
        </p:txBody>
      </p:sp>
      <p:sp>
        <p:nvSpPr>
          <p:cNvPr id="6" name="TextBox 5">
            <a:extLst>
              <a:ext uri="{FF2B5EF4-FFF2-40B4-BE49-F238E27FC236}">
                <a16:creationId xmlns:a16="http://schemas.microsoft.com/office/drawing/2014/main" id="{EB21FB96-5B13-40B0-B899-EB4029A74F8D}"/>
              </a:ext>
            </a:extLst>
          </p:cNvPr>
          <p:cNvSpPr txBox="1"/>
          <p:nvPr/>
        </p:nvSpPr>
        <p:spPr>
          <a:xfrm>
            <a:off x="301811" y="6211744"/>
            <a:ext cx="475488" cy="369332"/>
          </a:xfrm>
          <a:prstGeom prst="rect">
            <a:avLst/>
          </a:prstGeom>
          <a:noFill/>
        </p:spPr>
        <p:txBody>
          <a:bodyPr wrap="square" rtlCol="0">
            <a:spAutoFit/>
          </a:bodyPr>
          <a:lstStyle/>
          <a:p>
            <a:r>
              <a:rPr lang="en-US" dirty="0"/>
              <a:t>Ra</a:t>
            </a:r>
          </a:p>
        </p:txBody>
      </p:sp>
      <p:sp>
        <p:nvSpPr>
          <p:cNvPr id="7" name="TextBox 6">
            <a:extLst>
              <a:ext uri="{FF2B5EF4-FFF2-40B4-BE49-F238E27FC236}">
                <a16:creationId xmlns:a16="http://schemas.microsoft.com/office/drawing/2014/main" id="{A4A9C6AF-68B7-C0DB-4BE9-329F1DD508B0}"/>
              </a:ext>
            </a:extLst>
          </p:cNvPr>
          <p:cNvSpPr txBox="1"/>
          <p:nvPr/>
        </p:nvSpPr>
        <p:spPr>
          <a:xfrm>
            <a:off x="4041648" y="4956048"/>
            <a:ext cx="7287768" cy="1477328"/>
          </a:xfrm>
          <a:prstGeom prst="rect">
            <a:avLst/>
          </a:prstGeom>
          <a:noFill/>
        </p:spPr>
        <p:txBody>
          <a:bodyPr wrap="square" rtlCol="0">
            <a:spAutoFit/>
          </a:bodyPr>
          <a:lstStyle/>
          <a:p>
            <a:pPr marL="342900" indent="-342900" algn="l">
              <a:buFont typeface="Arial" panose="020B0604020202020204" pitchFamily="34" charset="0"/>
              <a:buChar char="•"/>
            </a:pPr>
            <a:r>
              <a:rPr lang="en-US" sz="1800" dirty="0">
                <a:solidFill>
                  <a:srgbClr val="00B0F0"/>
                </a:solidFill>
              </a:rPr>
              <a:t>A buildup of lactic acid in the bloodstream, especially in people with kidney disease, can cause serious side effects</a:t>
            </a:r>
          </a:p>
          <a:p>
            <a:pPr marL="342900" indent="-342900" algn="l">
              <a:buFont typeface="Arial" panose="020B0604020202020204" pitchFamily="34" charset="0"/>
              <a:buChar char="•"/>
            </a:pPr>
            <a:endParaRPr lang="en-US" sz="1800" dirty="0">
              <a:solidFill>
                <a:srgbClr val="00B0F0"/>
              </a:solidFill>
            </a:endParaRPr>
          </a:p>
          <a:p>
            <a:pPr marL="342900" indent="-342900" algn="l">
              <a:buFont typeface="Arial" panose="020B0604020202020204" pitchFamily="34" charset="0"/>
              <a:buChar char="•"/>
            </a:pPr>
            <a:r>
              <a:rPr lang="en-US" sz="1800" dirty="0">
                <a:solidFill>
                  <a:srgbClr val="00B0F0"/>
                </a:solidFill>
              </a:rPr>
              <a:t>Metformin prescriptions must be limited in these patients</a:t>
            </a:r>
          </a:p>
          <a:p>
            <a:endParaRPr lang="en-US" dirty="0"/>
          </a:p>
        </p:txBody>
      </p:sp>
    </p:spTree>
    <p:extLst>
      <p:ext uri="{BB962C8B-B14F-4D97-AF65-F5344CB8AC3E}">
        <p14:creationId xmlns:p14="http://schemas.microsoft.com/office/powerpoint/2010/main" val="1051650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A1F9"/>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F948E4-39D0-7930-5736-4C60861D2C3E}"/>
              </a:ext>
            </a:extLst>
          </p:cNvPr>
          <p:cNvSpPr/>
          <p:nvPr/>
        </p:nvSpPr>
        <p:spPr>
          <a:xfrm>
            <a:off x="6915915" y="5640404"/>
            <a:ext cx="4740279" cy="7415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98D4E9-2836-C050-0008-6206CBBDCF29}"/>
              </a:ext>
            </a:extLst>
          </p:cNvPr>
          <p:cNvSpPr>
            <a:spLocks noGrp="1"/>
          </p:cNvSpPr>
          <p:nvPr>
            <p:ph type="ctrTitle"/>
          </p:nvPr>
        </p:nvSpPr>
        <p:spPr>
          <a:xfrm>
            <a:off x="6915915" y="5561814"/>
            <a:ext cx="4739559" cy="820133"/>
          </a:xfrm>
          <a:solidFill>
            <a:srgbClr val="2BA1F9">
              <a:alpha val="0"/>
            </a:srgbClr>
          </a:solidFill>
        </p:spPr>
        <p:txBody>
          <a:bodyPr>
            <a:normAutofit fontScale="90000"/>
          </a:bodyPr>
          <a:lstStyle/>
          <a:p>
            <a:r>
              <a:rPr lang="en-US" dirty="0"/>
              <a:t>B12   deficiency </a:t>
            </a:r>
          </a:p>
        </p:txBody>
      </p:sp>
      <p:pic>
        <p:nvPicPr>
          <p:cNvPr id="4" name="Picture 3">
            <a:extLst>
              <a:ext uri="{FF2B5EF4-FFF2-40B4-BE49-F238E27FC236}">
                <a16:creationId xmlns:a16="http://schemas.microsoft.com/office/drawing/2014/main" id="{1872A1F0-0E7C-F8E0-0C3A-406A75AD9730}"/>
              </a:ext>
            </a:extLst>
          </p:cNvPr>
          <p:cNvPicPr>
            <a:picLocks noChangeAspect="1"/>
          </p:cNvPicPr>
          <p:nvPr/>
        </p:nvPicPr>
        <p:blipFill>
          <a:blip r:embed="rId2"/>
          <a:stretch>
            <a:fillRect/>
          </a:stretch>
        </p:blipFill>
        <p:spPr>
          <a:xfrm>
            <a:off x="392164" y="412422"/>
            <a:ext cx="6367440" cy="4242307"/>
          </a:xfrm>
          <a:prstGeom prst="rect">
            <a:avLst/>
          </a:prstGeom>
        </p:spPr>
      </p:pic>
      <p:sp>
        <p:nvSpPr>
          <p:cNvPr id="6" name="TextBox 5">
            <a:extLst>
              <a:ext uri="{FF2B5EF4-FFF2-40B4-BE49-F238E27FC236}">
                <a16:creationId xmlns:a16="http://schemas.microsoft.com/office/drawing/2014/main" id="{341D8A60-9B72-573E-9E3F-A9A824CF76CE}"/>
              </a:ext>
            </a:extLst>
          </p:cNvPr>
          <p:cNvSpPr txBox="1"/>
          <p:nvPr/>
        </p:nvSpPr>
        <p:spPr>
          <a:xfrm>
            <a:off x="0" y="6543923"/>
            <a:ext cx="3044072" cy="184666"/>
          </a:xfrm>
          <a:prstGeom prst="rect">
            <a:avLst/>
          </a:prstGeom>
          <a:noFill/>
        </p:spPr>
        <p:txBody>
          <a:bodyPr wrap="square">
            <a:spAutoFit/>
          </a:bodyPr>
          <a:lstStyle/>
          <a:p>
            <a:r>
              <a:rPr lang="en-US" sz="600" dirty="0"/>
              <a:t>https://vitaminsforyou.co.za/metformin-glucophage-vitamin-b12-deficiency/</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D96A7F4-4C07-A6F9-1133-C8E177742B74}"/>
                  </a:ext>
                </a:extLst>
              </p14:cNvPr>
              <p14:cNvContentPartPr/>
              <p14:nvPr/>
            </p14:nvContentPartPr>
            <p14:xfrm>
              <a:off x="11511625" y="4821821"/>
              <a:ext cx="360" cy="360"/>
            </p14:xfrm>
          </p:contentPart>
        </mc:Choice>
        <mc:Fallback xmlns="">
          <p:pic>
            <p:nvPicPr>
              <p:cNvPr id="8" name="Ink 7">
                <a:extLst>
                  <a:ext uri="{FF2B5EF4-FFF2-40B4-BE49-F238E27FC236}">
                    <a16:creationId xmlns:a16="http://schemas.microsoft.com/office/drawing/2014/main" id="{7D96A7F4-4C07-A6F9-1133-C8E177742B74}"/>
                  </a:ext>
                </a:extLst>
              </p:cNvPr>
              <p:cNvPicPr/>
              <p:nvPr/>
            </p:nvPicPr>
            <p:blipFill>
              <a:blip r:embed="rId4"/>
              <a:stretch>
                <a:fillRect/>
              </a:stretch>
            </p:blipFill>
            <p:spPr>
              <a:xfrm>
                <a:off x="11502625" y="481282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84BB097-F86F-09CB-506F-3E3BA1D08F20}"/>
                  </a:ext>
                </a:extLst>
              </p14:cNvPr>
              <p14:cNvContentPartPr/>
              <p14:nvPr/>
            </p14:nvContentPartPr>
            <p14:xfrm>
              <a:off x="9394105" y="3474341"/>
              <a:ext cx="360" cy="360"/>
            </p14:xfrm>
          </p:contentPart>
        </mc:Choice>
        <mc:Fallback xmlns="">
          <p:pic>
            <p:nvPicPr>
              <p:cNvPr id="9" name="Ink 8">
                <a:extLst>
                  <a:ext uri="{FF2B5EF4-FFF2-40B4-BE49-F238E27FC236}">
                    <a16:creationId xmlns:a16="http://schemas.microsoft.com/office/drawing/2014/main" id="{384BB097-F86F-09CB-506F-3E3BA1D08F20}"/>
                  </a:ext>
                </a:extLst>
              </p:cNvPr>
              <p:cNvPicPr/>
              <p:nvPr/>
            </p:nvPicPr>
            <p:blipFill>
              <a:blip r:embed="rId4"/>
              <a:stretch>
                <a:fillRect/>
              </a:stretch>
            </p:blipFill>
            <p:spPr>
              <a:xfrm>
                <a:off x="9385105" y="3465341"/>
                <a:ext cx="18000" cy="18000"/>
              </a:xfrm>
              <a:prstGeom prst="rect">
                <a:avLst/>
              </a:prstGeom>
            </p:spPr>
          </p:pic>
        </mc:Fallback>
      </mc:AlternateContent>
      <p:sp>
        <p:nvSpPr>
          <p:cNvPr id="3" name="TextBox 2">
            <a:extLst>
              <a:ext uri="{FF2B5EF4-FFF2-40B4-BE49-F238E27FC236}">
                <a16:creationId xmlns:a16="http://schemas.microsoft.com/office/drawing/2014/main" id="{663728CF-9854-B6E1-7C87-A669EF1A2AA8}"/>
              </a:ext>
            </a:extLst>
          </p:cNvPr>
          <p:cNvSpPr txBox="1"/>
          <p:nvPr/>
        </p:nvSpPr>
        <p:spPr>
          <a:xfrm>
            <a:off x="392164" y="6035040"/>
            <a:ext cx="321068" cy="369332"/>
          </a:xfrm>
          <a:prstGeom prst="rect">
            <a:avLst/>
          </a:prstGeom>
          <a:noFill/>
        </p:spPr>
        <p:txBody>
          <a:bodyPr wrap="square" rtlCol="0">
            <a:spAutoFit/>
          </a:bodyPr>
          <a:lstStyle/>
          <a:p>
            <a:r>
              <a:rPr lang="en-US" dirty="0"/>
              <a:t>T</a:t>
            </a:r>
          </a:p>
        </p:txBody>
      </p:sp>
    </p:spTree>
    <p:extLst>
      <p:ext uri="{BB962C8B-B14F-4D97-AF65-F5344CB8AC3E}">
        <p14:creationId xmlns:p14="http://schemas.microsoft.com/office/powerpoint/2010/main" val="615923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unopened pill packets">
            <a:extLst>
              <a:ext uri="{FF2B5EF4-FFF2-40B4-BE49-F238E27FC236}">
                <a16:creationId xmlns:a16="http://schemas.microsoft.com/office/drawing/2014/main" id="{76E37262-CB2C-7D00-2B74-E83C277A56AC}"/>
              </a:ext>
            </a:extLst>
          </p:cNvPr>
          <p:cNvPicPr>
            <a:picLocks noChangeAspect="1"/>
          </p:cNvPicPr>
          <p:nvPr/>
        </p:nvPicPr>
        <p:blipFill rotWithShape="1">
          <a:blip r:embed="rId2">
            <a:alphaModFix amt="40000"/>
          </a:blip>
          <a:srcRect t="3260" b="11189"/>
          <a:stretch/>
        </p:blipFill>
        <p:spPr>
          <a:xfrm>
            <a:off x="-111919" y="10"/>
            <a:ext cx="12192000" cy="6857990"/>
          </a:xfrm>
          <a:prstGeom prst="rect">
            <a:avLst/>
          </a:prstGeom>
        </p:spPr>
      </p:pic>
      <p:sp>
        <p:nvSpPr>
          <p:cNvPr id="2" name="Title 1">
            <a:extLst>
              <a:ext uri="{FF2B5EF4-FFF2-40B4-BE49-F238E27FC236}">
                <a16:creationId xmlns:a16="http://schemas.microsoft.com/office/drawing/2014/main" id="{CC1B1577-4A54-BDE3-2559-6E75B37698DB}"/>
              </a:ext>
            </a:extLst>
          </p:cNvPr>
          <p:cNvSpPr>
            <a:spLocks noGrp="1"/>
          </p:cNvSpPr>
          <p:nvPr>
            <p:ph type="title"/>
          </p:nvPr>
        </p:nvSpPr>
        <p:spPr>
          <a:xfrm>
            <a:off x="1154393" y="125360"/>
            <a:ext cx="10156793" cy="876076"/>
          </a:xfrm>
        </p:spPr>
        <p:txBody>
          <a:bodyPr vert="horz" lIns="91440" tIns="45720" rIns="91440" bIns="45720" rtlCol="0" anchor="b">
            <a:normAutofit/>
          </a:bodyPr>
          <a:lstStyle/>
          <a:p>
            <a:r>
              <a:rPr lang="en-US" sz="3200" b="1" dirty="0"/>
              <a:t>Metformin has been shown to lower b12 levels in patients</a:t>
            </a:r>
          </a:p>
        </p:txBody>
      </p:sp>
      <p:sp>
        <p:nvSpPr>
          <p:cNvPr id="8" name="TextBox 7">
            <a:extLst>
              <a:ext uri="{FF2B5EF4-FFF2-40B4-BE49-F238E27FC236}">
                <a16:creationId xmlns:a16="http://schemas.microsoft.com/office/drawing/2014/main" id="{A75268F5-2FB7-DD91-8460-ED0140EAD289}"/>
              </a:ext>
            </a:extLst>
          </p:cNvPr>
          <p:cNvSpPr txBox="1"/>
          <p:nvPr/>
        </p:nvSpPr>
        <p:spPr>
          <a:xfrm>
            <a:off x="244212" y="3603389"/>
            <a:ext cx="7569200" cy="877163"/>
          </a:xfrm>
          <a:prstGeom prst="rect">
            <a:avLst/>
          </a:prstGeom>
          <a:noFill/>
        </p:spPr>
        <p:txBody>
          <a:bodyPr wrap="square" rtlCol="0">
            <a:spAutoFit/>
          </a:bodyPr>
          <a:lstStyle/>
          <a:p>
            <a:r>
              <a:rPr lang="en-US" sz="1100" kern="1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Patients older than 70 years (</a:t>
            </a:r>
            <a:r>
              <a:rPr lang="en-US" sz="1100" i="1" kern="1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n</a:t>
            </a:r>
            <a:r>
              <a:rPr lang="en-US" sz="1100" kern="1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 58), borderline levels of vitamin B12 were found in 13 patients (22%; 95% CI: 13–34%) and low levels were found in seven patients (12%; 95% CI: 5–22%). However, the coefficient of correlation between age and vitamin B12 levels was not statistically significant (coefficient: −0.86; 95% CI: −2.7, 1.0)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14" name="Table 13">
            <a:extLst>
              <a:ext uri="{FF2B5EF4-FFF2-40B4-BE49-F238E27FC236}">
                <a16:creationId xmlns:a16="http://schemas.microsoft.com/office/drawing/2014/main" id="{AC5C7566-AA3C-8C3F-90C9-23CF22E7B1B3}"/>
              </a:ext>
            </a:extLst>
          </p:cNvPr>
          <p:cNvGraphicFramePr>
            <a:graphicFrameLocks noGrp="1"/>
          </p:cNvGraphicFramePr>
          <p:nvPr>
            <p:extLst>
              <p:ext uri="{D42A27DB-BD31-4B8C-83A1-F6EECF244321}">
                <p14:modId xmlns:p14="http://schemas.microsoft.com/office/powerpoint/2010/main" val="3036621801"/>
              </p:ext>
            </p:extLst>
          </p:nvPr>
        </p:nvGraphicFramePr>
        <p:xfrm>
          <a:off x="291306" y="2230378"/>
          <a:ext cx="8534400" cy="1395730"/>
        </p:xfrm>
        <a:graphic>
          <a:graphicData uri="http://schemas.openxmlformats.org/drawingml/2006/table">
            <a:tbl>
              <a:tblPr firstRow="1" firstCol="1" bandRow="1">
                <a:tableStyleId>{5C22544A-7EE6-4342-B048-85BDC9FD1C3A}</a:tableStyleId>
              </a:tblPr>
              <a:tblGrid>
                <a:gridCol w="2844800">
                  <a:extLst>
                    <a:ext uri="{9D8B030D-6E8A-4147-A177-3AD203B41FA5}">
                      <a16:colId xmlns:a16="http://schemas.microsoft.com/office/drawing/2014/main" val="2352947887"/>
                    </a:ext>
                  </a:extLst>
                </a:gridCol>
                <a:gridCol w="2844800">
                  <a:extLst>
                    <a:ext uri="{9D8B030D-6E8A-4147-A177-3AD203B41FA5}">
                      <a16:colId xmlns:a16="http://schemas.microsoft.com/office/drawing/2014/main" val="2137112822"/>
                    </a:ext>
                  </a:extLst>
                </a:gridCol>
                <a:gridCol w="2844800">
                  <a:extLst>
                    <a:ext uri="{9D8B030D-6E8A-4147-A177-3AD203B41FA5}">
                      <a16:colId xmlns:a16="http://schemas.microsoft.com/office/drawing/2014/main" val="1252067796"/>
                    </a:ext>
                  </a:extLst>
                </a:gridCol>
              </a:tblGrid>
              <a:tr h="0">
                <a:tc>
                  <a:txBody>
                    <a:bodyPr/>
                    <a:lstStyle/>
                    <a:p>
                      <a:pPr marL="0" marR="0">
                        <a:lnSpc>
                          <a:spcPct val="107000"/>
                        </a:lnSpc>
                        <a:spcBef>
                          <a:spcPts val="0"/>
                        </a:spcBef>
                        <a:spcAft>
                          <a:spcPts val="800"/>
                        </a:spcAft>
                      </a:pPr>
                      <a:r>
                        <a:rPr lang="en-US" sz="1400" kern="100" dirty="0">
                          <a:effectLst/>
                        </a:rPr>
                        <a:t>Total population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7.4% (95% CI: 7–12%)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20.9% (95% CI: 15–27%)</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extLst>
                  <a:ext uri="{0D108BD9-81ED-4DB2-BD59-A6C34878D82A}">
                    <a16:rowId xmlns:a16="http://schemas.microsoft.com/office/drawing/2014/main" val="3490799795"/>
                  </a:ext>
                </a:extLst>
              </a:tr>
              <a:tr h="0">
                <a:tc>
                  <a:txBody>
                    <a:bodyPr/>
                    <a:lstStyle/>
                    <a:p>
                      <a:pPr marL="0" marR="0">
                        <a:lnSpc>
                          <a:spcPct val="107000"/>
                        </a:lnSpc>
                        <a:spcBef>
                          <a:spcPts val="0"/>
                        </a:spcBef>
                        <a:spcAft>
                          <a:spcPts val="800"/>
                        </a:spcAft>
                      </a:pPr>
                      <a:r>
                        <a:rPr lang="en-US" sz="1400" kern="100" dirty="0">
                          <a:effectLst/>
                        </a:rPr>
                        <a:t>Men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12% (95% CI: 6–21%)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23% (95% CI: 15–34%)</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extLst>
                  <a:ext uri="{0D108BD9-81ED-4DB2-BD59-A6C34878D82A}">
                    <a16:rowId xmlns:a16="http://schemas.microsoft.com/office/drawing/2014/main" val="1940928084"/>
                  </a:ext>
                </a:extLst>
              </a:tr>
              <a:tr h="0">
                <a:tc>
                  <a:txBody>
                    <a:bodyPr/>
                    <a:lstStyle/>
                    <a:p>
                      <a:pPr marL="0" marR="0">
                        <a:lnSpc>
                          <a:spcPct val="107000"/>
                        </a:lnSpc>
                        <a:spcBef>
                          <a:spcPts val="0"/>
                        </a:spcBef>
                        <a:spcAft>
                          <a:spcPts val="800"/>
                        </a:spcAft>
                      </a:pPr>
                      <a:r>
                        <a:rPr lang="en-US" sz="1400" kern="100" dirty="0">
                          <a:effectLst/>
                        </a:rPr>
                        <a:t>Women</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4% (95% CI: 1–10%)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18% (95% CI: 12–28%)</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extLst>
                  <a:ext uri="{0D108BD9-81ED-4DB2-BD59-A6C34878D82A}">
                    <a16:rowId xmlns:a16="http://schemas.microsoft.com/office/drawing/2014/main" val="2598330102"/>
                  </a:ext>
                </a:extLst>
              </a:tr>
              <a:tr h="0">
                <a:tc>
                  <a:txBody>
                    <a:bodyPr/>
                    <a:lstStyle/>
                    <a:p>
                      <a:pPr marL="0" marR="0">
                        <a:lnSpc>
                          <a:spcPct val="107000"/>
                        </a:lnSpc>
                        <a:spcBef>
                          <a:spcPts val="0"/>
                        </a:spcBef>
                        <a:spcAft>
                          <a:spcPts val="800"/>
                        </a:spcAft>
                      </a:pPr>
                      <a:r>
                        <a:rPr lang="en-US" sz="1400" kern="100" dirty="0">
                          <a:effectLst/>
                        </a:rPr>
                        <a:t>Less than 70 years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5% (95% CI: 2–10%)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20% (95% CI: 14–29%)</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extLst>
                  <a:ext uri="{0D108BD9-81ED-4DB2-BD59-A6C34878D82A}">
                    <a16:rowId xmlns:a16="http://schemas.microsoft.com/office/drawing/2014/main" val="1693597107"/>
                  </a:ext>
                </a:extLst>
              </a:tr>
              <a:tr h="0">
                <a:tc>
                  <a:txBody>
                    <a:bodyPr/>
                    <a:lstStyle/>
                    <a:p>
                      <a:pPr marL="0" marR="0">
                        <a:lnSpc>
                          <a:spcPct val="107000"/>
                        </a:lnSpc>
                        <a:spcBef>
                          <a:spcPts val="0"/>
                        </a:spcBef>
                        <a:spcAft>
                          <a:spcPts val="800"/>
                        </a:spcAft>
                      </a:pPr>
                      <a:r>
                        <a:rPr lang="en-US" sz="1400" kern="100" dirty="0">
                          <a:effectLst/>
                        </a:rPr>
                        <a:t>More than 70 years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12% (95% CI: 5–22%)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tc>
                  <a:txBody>
                    <a:bodyPr/>
                    <a:lstStyle/>
                    <a:p>
                      <a:pPr marL="0" marR="0" algn="ctr">
                        <a:lnSpc>
                          <a:spcPct val="107000"/>
                        </a:lnSpc>
                        <a:spcBef>
                          <a:spcPts val="0"/>
                        </a:spcBef>
                        <a:spcAft>
                          <a:spcPts val="800"/>
                        </a:spcAft>
                      </a:pPr>
                      <a:r>
                        <a:rPr lang="en-US" sz="1400" kern="100" dirty="0">
                          <a:effectLst/>
                        </a:rPr>
                        <a:t>22% (95% CI: 13–34%)</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tc>
                <a:extLst>
                  <a:ext uri="{0D108BD9-81ED-4DB2-BD59-A6C34878D82A}">
                    <a16:rowId xmlns:a16="http://schemas.microsoft.com/office/drawing/2014/main" val="1505054903"/>
                  </a:ext>
                </a:extLst>
              </a:tr>
            </a:tbl>
          </a:graphicData>
        </a:graphic>
      </p:graphicFrame>
      <p:graphicFrame>
        <p:nvGraphicFramePr>
          <p:cNvPr id="20" name="Table 19">
            <a:extLst>
              <a:ext uri="{FF2B5EF4-FFF2-40B4-BE49-F238E27FC236}">
                <a16:creationId xmlns:a16="http://schemas.microsoft.com/office/drawing/2014/main" id="{23127746-2134-6963-0861-0EA43618A163}"/>
              </a:ext>
            </a:extLst>
          </p:cNvPr>
          <p:cNvGraphicFramePr>
            <a:graphicFrameLocks noGrp="1"/>
          </p:cNvGraphicFramePr>
          <p:nvPr>
            <p:extLst>
              <p:ext uri="{D42A27DB-BD31-4B8C-83A1-F6EECF244321}">
                <p14:modId xmlns:p14="http://schemas.microsoft.com/office/powerpoint/2010/main" val="2725884809"/>
              </p:ext>
            </p:extLst>
          </p:nvPr>
        </p:nvGraphicFramePr>
        <p:xfrm>
          <a:off x="3140340" y="1935537"/>
          <a:ext cx="5562600" cy="279146"/>
        </p:xfrm>
        <a:graphic>
          <a:graphicData uri="http://schemas.openxmlformats.org/drawingml/2006/table">
            <a:tbl>
              <a:tblPr firstRow="1" firstCol="1" bandRow="1">
                <a:tableStyleId>{5C22544A-7EE6-4342-B048-85BDC9FD1C3A}</a:tableStyleId>
              </a:tblPr>
              <a:tblGrid>
                <a:gridCol w="2820724">
                  <a:extLst>
                    <a:ext uri="{9D8B030D-6E8A-4147-A177-3AD203B41FA5}">
                      <a16:colId xmlns:a16="http://schemas.microsoft.com/office/drawing/2014/main" val="324454738"/>
                    </a:ext>
                  </a:extLst>
                </a:gridCol>
                <a:gridCol w="2741876">
                  <a:extLst>
                    <a:ext uri="{9D8B030D-6E8A-4147-A177-3AD203B41FA5}">
                      <a16:colId xmlns:a16="http://schemas.microsoft.com/office/drawing/2014/main" val="1892863940"/>
                    </a:ext>
                  </a:extLst>
                </a:gridCol>
              </a:tblGrid>
              <a:tr h="0">
                <a:tc>
                  <a:txBody>
                    <a:bodyPr/>
                    <a:lstStyle/>
                    <a:p>
                      <a:pPr marL="0" marR="0">
                        <a:lnSpc>
                          <a:spcPct val="107000"/>
                        </a:lnSpc>
                        <a:spcBef>
                          <a:spcPts val="0"/>
                        </a:spcBef>
                        <a:spcAft>
                          <a:spcPts val="800"/>
                        </a:spcAft>
                      </a:pPr>
                      <a:r>
                        <a:rPr lang="en-US" sz="1400" kern="100" dirty="0">
                          <a:effectLst/>
                        </a:rPr>
                        <a:t>Low B12 level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b"/>
                </a:tc>
                <a:tc>
                  <a:txBody>
                    <a:bodyPr/>
                    <a:lstStyle/>
                    <a:p>
                      <a:pPr marL="0" marR="0">
                        <a:lnSpc>
                          <a:spcPct val="107000"/>
                        </a:lnSpc>
                        <a:spcBef>
                          <a:spcPts val="0"/>
                        </a:spcBef>
                        <a:spcAft>
                          <a:spcPts val="800"/>
                        </a:spcAft>
                      </a:pPr>
                      <a:r>
                        <a:rPr lang="en-US" sz="1400" kern="100" dirty="0">
                          <a:effectLst/>
                        </a:rPr>
                        <a:t>Borderline B12 level</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b"/>
                </a:tc>
                <a:extLst>
                  <a:ext uri="{0D108BD9-81ED-4DB2-BD59-A6C34878D82A}">
                    <a16:rowId xmlns:a16="http://schemas.microsoft.com/office/drawing/2014/main" val="4034613851"/>
                  </a:ext>
                </a:extLst>
              </a:tr>
            </a:tbl>
          </a:graphicData>
        </a:graphic>
      </p:graphicFrame>
      <p:sp>
        <p:nvSpPr>
          <p:cNvPr id="23" name="TextBox 22">
            <a:extLst>
              <a:ext uri="{FF2B5EF4-FFF2-40B4-BE49-F238E27FC236}">
                <a16:creationId xmlns:a16="http://schemas.microsoft.com/office/drawing/2014/main" id="{400A2CF9-0D71-3CBD-B880-9B369B8DD26B}"/>
              </a:ext>
            </a:extLst>
          </p:cNvPr>
          <p:cNvSpPr txBox="1"/>
          <p:nvPr/>
        </p:nvSpPr>
        <p:spPr>
          <a:xfrm>
            <a:off x="47890" y="1559127"/>
            <a:ext cx="6184900" cy="369332"/>
          </a:xfrm>
          <a:prstGeom prst="rect">
            <a:avLst/>
          </a:prstGeom>
          <a:noFill/>
        </p:spPr>
        <p:txBody>
          <a:bodyPr wrap="square">
            <a:spAutoFit/>
          </a:bodyPr>
          <a:lstStyle/>
          <a:p>
            <a:pPr marL="0" marR="0">
              <a:spcBef>
                <a:spcPts val="0"/>
              </a:spcBef>
              <a:spcAft>
                <a:spcPts val="0"/>
              </a:spcAft>
            </a:pPr>
            <a:r>
              <a:rPr lang="en-US" sz="1800" b="1" dirty="0">
                <a:solidFill>
                  <a:srgbClr val="333333"/>
                </a:solidFill>
                <a:effectLst/>
                <a:latin typeface="Times New Roman" panose="02020603050405020304" pitchFamily="18" charset="0"/>
                <a:ea typeface="Times New Roman" panose="02020603050405020304" pitchFamily="18" charset="0"/>
              </a:rPr>
              <a:t>Table 1. Vitamin B12 deficiency according to sex and age</a:t>
            </a:r>
            <a:r>
              <a:rPr lang="en-US" sz="1800" dirty="0">
                <a:solidFill>
                  <a:srgbClr val="333333"/>
                </a:solidFill>
                <a:effectLst/>
                <a:latin typeface="Times New Roman" panose="02020603050405020304" pitchFamily="18" charset="0"/>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C40B797A-EADD-DD48-1D45-9B8A1020CB45}"/>
              </a:ext>
            </a:extLst>
          </p:cNvPr>
          <p:cNvSpPr txBox="1"/>
          <p:nvPr/>
        </p:nvSpPr>
        <p:spPr>
          <a:xfrm>
            <a:off x="-868680" y="-3364992"/>
            <a:ext cx="3511296" cy="1200329"/>
          </a:xfrm>
          <a:prstGeom prst="rect">
            <a:avLst/>
          </a:prstGeom>
          <a:noFill/>
        </p:spPr>
        <p:txBody>
          <a:bodyPr wrap="square" rtlCol="0">
            <a:spAutoFit/>
          </a:bodyPr>
          <a:lstStyle/>
          <a:p>
            <a:r>
              <a:rPr lang="en-US" dirty="0"/>
              <a:t>Several observational studies showed that long term use of metformin </a:t>
            </a:r>
            <a:r>
              <a:rPr lang="en-US" dirty="0" err="1"/>
              <a:t>leasds</a:t>
            </a:r>
            <a:r>
              <a:rPr lang="en-US" dirty="0"/>
              <a:t> to significantly lower vitamin B12 levels</a:t>
            </a:r>
          </a:p>
        </p:txBody>
      </p:sp>
      <p:sp>
        <p:nvSpPr>
          <p:cNvPr id="7" name="TextBox 6">
            <a:extLst>
              <a:ext uri="{FF2B5EF4-FFF2-40B4-BE49-F238E27FC236}">
                <a16:creationId xmlns:a16="http://schemas.microsoft.com/office/drawing/2014/main" id="{CEAD173C-A6CA-8CB6-BFCE-F8C11BEE52A1}"/>
              </a:ext>
            </a:extLst>
          </p:cNvPr>
          <p:cNvSpPr txBox="1"/>
          <p:nvPr/>
        </p:nvSpPr>
        <p:spPr>
          <a:xfrm>
            <a:off x="1043570" y="4560209"/>
            <a:ext cx="10378440" cy="1477328"/>
          </a:xfrm>
          <a:prstGeom prst="rect">
            <a:avLst/>
          </a:prstGeom>
          <a:noFill/>
        </p:spPr>
        <p:txBody>
          <a:bodyPr wrap="square" rtlCol="0">
            <a:spAutoFit/>
          </a:bodyPr>
          <a:lstStyle/>
          <a:p>
            <a:pPr marL="285750" indent="-285750">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clinical trial consisting of 162 patients, </a:t>
            </a:r>
            <a:r>
              <a:rPr lang="en-US" sz="1800" kern="1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72 men, and 90 women, with an average age of 64, and use of 1536 mg metformin daily over a 5-year period significantly lowered vitamin B12. (Table 1).  Researchers have concluded comparable results across different age groups and ethnicities. However, the exact mechanisms causing vitamin B12 deficiency are not established.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FB2BE36F-4ABF-7FD3-2838-CAE39FF12144}"/>
              </a:ext>
            </a:extLst>
          </p:cNvPr>
          <p:cNvSpPr txBox="1"/>
          <p:nvPr/>
        </p:nvSpPr>
        <p:spPr>
          <a:xfrm>
            <a:off x="392164" y="6035040"/>
            <a:ext cx="321068" cy="369332"/>
          </a:xfrm>
          <a:prstGeom prst="rect">
            <a:avLst/>
          </a:prstGeom>
          <a:noFill/>
        </p:spPr>
        <p:txBody>
          <a:bodyPr wrap="square" rtlCol="0">
            <a:spAutoFit/>
          </a:bodyPr>
          <a:lstStyle/>
          <a:p>
            <a:r>
              <a:rPr lang="en-US" dirty="0"/>
              <a:t>T</a:t>
            </a:r>
          </a:p>
        </p:txBody>
      </p:sp>
    </p:spTree>
    <p:extLst>
      <p:ext uri="{BB962C8B-B14F-4D97-AF65-F5344CB8AC3E}">
        <p14:creationId xmlns:p14="http://schemas.microsoft.com/office/powerpoint/2010/main" val="983003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Vitamin B12 deficiency and peripheral neuropathy">
            <a:extLst>
              <a:ext uri="{FF2B5EF4-FFF2-40B4-BE49-F238E27FC236}">
                <a16:creationId xmlns:a16="http://schemas.microsoft.com/office/drawing/2014/main" id="{D6BA3537-7346-EFD8-DA6E-05F7C02E7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4907" y="2981571"/>
            <a:ext cx="5561749" cy="22274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C271AB-9069-BDE0-0AD1-F3383BE1264D}"/>
              </a:ext>
            </a:extLst>
          </p:cNvPr>
          <p:cNvSpPr>
            <a:spLocks noGrp="1"/>
          </p:cNvSpPr>
          <p:nvPr>
            <p:ph type="title"/>
          </p:nvPr>
        </p:nvSpPr>
        <p:spPr>
          <a:xfrm>
            <a:off x="164431" y="103129"/>
            <a:ext cx="10515600" cy="1325563"/>
          </a:xfrm>
        </p:spPr>
        <p:txBody>
          <a:bodyPr>
            <a:normAutofit/>
          </a:bodyPr>
          <a:lstStyle/>
          <a:p>
            <a:r>
              <a:rPr lang="en-US" sz="4000" b="1" dirty="0"/>
              <a:t>Low levels of B12 can cause peripheral neuropathy</a:t>
            </a:r>
          </a:p>
        </p:txBody>
      </p:sp>
      <p:sp>
        <p:nvSpPr>
          <p:cNvPr id="4" name="TextBox 3">
            <a:extLst>
              <a:ext uri="{FF2B5EF4-FFF2-40B4-BE49-F238E27FC236}">
                <a16:creationId xmlns:a16="http://schemas.microsoft.com/office/drawing/2014/main" id="{DAAAD79D-76A8-5EDF-E2D0-7B4C786487E0}"/>
              </a:ext>
            </a:extLst>
          </p:cNvPr>
          <p:cNvSpPr txBox="1"/>
          <p:nvPr/>
        </p:nvSpPr>
        <p:spPr>
          <a:xfrm>
            <a:off x="259882" y="1071264"/>
            <a:ext cx="8675688" cy="646331"/>
          </a:xfrm>
          <a:prstGeom prst="rect">
            <a:avLst/>
          </a:prstGeom>
          <a:noFill/>
        </p:spPr>
        <p:txBody>
          <a:bodyPr wrap="square" rtlCol="0">
            <a:spAutoFit/>
          </a:bodyPr>
          <a:lstStyle/>
          <a:p>
            <a:pPr marL="285750" indent="-285750">
              <a:buFont typeface="Arial" panose="020B0604020202020204" pitchFamily="34" charset="0"/>
              <a:buChar char="•"/>
            </a:pPr>
            <a:r>
              <a:rPr lang="en-US" dirty="0"/>
              <a:t>Low levels of B12 damage the protective tissue around nerves, and they fail to function correctly.</a:t>
            </a:r>
          </a:p>
        </p:txBody>
      </p:sp>
      <p:sp>
        <p:nvSpPr>
          <p:cNvPr id="7" name="TextBox 6">
            <a:extLst>
              <a:ext uri="{FF2B5EF4-FFF2-40B4-BE49-F238E27FC236}">
                <a16:creationId xmlns:a16="http://schemas.microsoft.com/office/drawing/2014/main" id="{A8DD2175-FDA5-BD57-C637-3863A41D2E03}"/>
              </a:ext>
            </a:extLst>
          </p:cNvPr>
          <p:cNvSpPr txBox="1"/>
          <p:nvPr/>
        </p:nvSpPr>
        <p:spPr>
          <a:xfrm>
            <a:off x="164431" y="2136391"/>
            <a:ext cx="7547212" cy="276999"/>
          </a:xfrm>
          <a:prstGeom prst="rect">
            <a:avLst/>
          </a:prstGeom>
          <a:noFill/>
        </p:spPr>
        <p:txBody>
          <a:bodyPr wrap="square" rtlCol="0">
            <a:spAutoFit/>
          </a:bodyPr>
          <a:lstStyle/>
          <a:p>
            <a:r>
              <a:rPr lang="en-US" sz="1200" dirty="0"/>
              <a:t>Table 3. Table showing the relation between vitamin B12 deficiency and peripheral neuropathy</a:t>
            </a:r>
          </a:p>
        </p:txBody>
      </p:sp>
      <p:pic>
        <p:nvPicPr>
          <p:cNvPr id="8" name="Picture 7" descr="A screenshot of a computer program&#10;&#10;Description automatically generated with medium confidence">
            <a:extLst>
              <a:ext uri="{FF2B5EF4-FFF2-40B4-BE49-F238E27FC236}">
                <a16:creationId xmlns:a16="http://schemas.microsoft.com/office/drawing/2014/main" id="{6EAB00E6-31D5-1588-1C63-0901B0478D7F}"/>
              </a:ext>
            </a:extLst>
          </p:cNvPr>
          <p:cNvPicPr>
            <a:picLocks noChangeAspect="1"/>
          </p:cNvPicPr>
          <p:nvPr/>
        </p:nvPicPr>
        <p:blipFill rotWithShape="1">
          <a:blip r:embed="rId3">
            <a:extLst>
              <a:ext uri="{28A0092B-C50C-407E-A947-70E740481C1C}">
                <a14:useLocalDpi xmlns:a14="http://schemas.microsoft.com/office/drawing/2010/main" val="0"/>
              </a:ext>
            </a:extLst>
          </a:blip>
          <a:srcRect l="16521" t="46391" r="16681" b="38951"/>
          <a:stretch/>
        </p:blipFill>
        <p:spPr bwMode="auto">
          <a:xfrm>
            <a:off x="323890" y="2542142"/>
            <a:ext cx="5323205" cy="1256030"/>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BC706EBD-F9F4-87E1-3AF1-5240FEBBA13E}"/>
              </a:ext>
            </a:extLst>
          </p:cNvPr>
          <p:cNvSpPr txBox="1"/>
          <p:nvPr/>
        </p:nvSpPr>
        <p:spPr>
          <a:xfrm>
            <a:off x="259882" y="4174343"/>
            <a:ext cx="6406094" cy="646331"/>
          </a:xfrm>
          <a:prstGeom prst="rect">
            <a:avLst/>
          </a:prstGeom>
          <a:noFill/>
        </p:spPr>
        <p:txBody>
          <a:bodyPr wrap="square" rtlCol="0">
            <a:spAutoFit/>
          </a:bodyPr>
          <a:lstStyle/>
          <a:p>
            <a:pPr marL="285750" indent="-285750">
              <a:buFont typeface="Arial" panose="020B0604020202020204" pitchFamily="34" charset="0"/>
              <a:buChar char="•"/>
            </a:pPr>
            <a:r>
              <a:rPr lang="en-US" dirty="0"/>
              <a:t>Several observational studies showed that long-term use of metformin leads to significantly lower vitamin B12 levels.</a:t>
            </a:r>
          </a:p>
        </p:txBody>
      </p:sp>
      <p:sp>
        <p:nvSpPr>
          <p:cNvPr id="5" name="TextBox 4">
            <a:extLst>
              <a:ext uri="{FF2B5EF4-FFF2-40B4-BE49-F238E27FC236}">
                <a16:creationId xmlns:a16="http://schemas.microsoft.com/office/drawing/2014/main" id="{E6B4A31F-1AB4-7695-E670-B651E375990A}"/>
              </a:ext>
            </a:extLst>
          </p:cNvPr>
          <p:cNvSpPr txBox="1"/>
          <p:nvPr/>
        </p:nvSpPr>
        <p:spPr>
          <a:xfrm>
            <a:off x="323890" y="5277456"/>
            <a:ext cx="577211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There was a 17.8% to 26.8% reduction of B12 in cross-sectional studies and 6.3% to 18.7% in clinical studies.</a:t>
            </a:r>
          </a:p>
        </p:txBody>
      </p:sp>
      <p:sp>
        <p:nvSpPr>
          <p:cNvPr id="6" name="TextBox 5">
            <a:extLst>
              <a:ext uri="{FF2B5EF4-FFF2-40B4-BE49-F238E27FC236}">
                <a16:creationId xmlns:a16="http://schemas.microsoft.com/office/drawing/2014/main" id="{D4768535-430C-BFB1-13C3-6DF2724C5B29}"/>
              </a:ext>
            </a:extLst>
          </p:cNvPr>
          <p:cNvSpPr txBox="1"/>
          <p:nvPr/>
        </p:nvSpPr>
        <p:spPr>
          <a:xfrm>
            <a:off x="392164" y="6035040"/>
            <a:ext cx="321068" cy="369332"/>
          </a:xfrm>
          <a:prstGeom prst="rect">
            <a:avLst/>
          </a:prstGeom>
          <a:noFill/>
        </p:spPr>
        <p:txBody>
          <a:bodyPr wrap="square" rtlCol="0">
            <a:spAutoFit/>
          </a:bodyPr>
          <a:lstStyle/>
          <a:p>
            <a:r>
              <a:rPr lang="en-US" dirty="0"/>
              <a:t>T</a:t>
            </a:r>
          </a:p>
        </p:txBody>
      </p:sp>
    </p:spTree>
    <p:extLst>
      <p:ext uri="{BB962C8B-B14F-4D97-AF65-F5344CB8AC3E}">
        <p14:creationId xmlns:p14="http://schemas.microsoft.com/office/powerpoint/2010/main" val="1207680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04B8-F869-B794-F5B0-E9BA3FB95802}"/>
              </a:ext>
            </a:extLst>
          </p:cNvPr>
          <p:cNvSpPr>
            <a:spLocks noGrp="1"/>
          </p:cNvSpPr>
          <p:nvPr>
            <p:ph type="ctrTitle"/>
          </p:nvPr>
        </p:nvSpPr>
        <p:spPr>
          <a:xfrm>
            <a:off x="75414" y="148892"/>
            <a:ext cx="7579151" cy="582520"/>
          </a:xfrm>
        </p:spPr>
        <p:style>
          <a:lnRef idx="2">
            <a:schemeClr val="accent1">
              <a:shade val="15000"/>
            </a:schemeClr>
          </a:lnRef>
          <a:fillRef idx="1">
            <a:schemeClr val="accent1"/>
          </a:fillRef>
          <a:effectRef idx="0">
            <a:schemeClr val="accent1"/>
          </a:effectRef>
          <a:fontRef idx="minor">
            <a:schemeClr val="lt1"/>
          </a:fontRef>
        </p:style>
        <p:txBody>
          <a:bodyPr>
            <a:noAutofit/>
          </a:bodyPr>
          <a:lstStyle/>
          <a:p>
            <a:r>
              <a:rPr lang="en-US" sz="4000" b="1" dirty="0"/>
              <a:t>Positive side effects of metformin</a:t>
            </a:r>
          </a:p>
        </p:txBody>
      </p:sp>
      <p:sp>
        <p:nvSpPr>
          <p:cNvPr id="3" name="Subtitle 2">
            <a:extLst>
              <a:ext uri="{FF2B5EF4-FFF2-40B4-BE49-F238E27FC236}">
                <a16:creationId xmlns:a16="http://schemas.microsoft.com/office/drawing/2014/main" id="{53044C4A-574D-04B3-436E-7439A72D2113}"/>
              </a:ext>
            </a:extLst>
          </p:cNvPr>
          <p:cNvSpPr>
            <a:spLocks noGrp="1"/>
          </p:cNvSpPr>
          <p:nvPr>
            <p:ph type="subTitle" idx="1"/>
          </p:nvPr>
        </p:nvSpPr>
        <p:spPr>
          <a:xfrm>
            <a:off x="4072023" y="1998363"/>
            <a:ext cx="8032985" cy="2515892"/>
          </a:xfrm>
        </p:spPr>
        <p:txBody>
          <a:bodyPr>
            <a:normAutofit/>
          </a:bodyPr>
          <a:lstStyle/>
          <a:p>
            <a:pPr marL="457200" indent="-457200" algn="l">
              <a:buAutoNum type="arabicPeriod"/>
            </a:pPr>
            <a:r>
              <a:rPr lang="en-US" sz="1800" dirty="0"/>
              <a:t>Cardiovascular benefits</a:t>
            </a:r>
          </a:p>
          <a:p>
            <a:pPr marL="457200" indent="-457200" algn="l">
              <a:buAutoNum type="arabicPeriod"/>
            </a:pPr>
            <a:r>
              <a:rPr lang="en-US" sz="1800" dirty="0"/>
              <a:t>Weight loss in diabetics</a:t>
            </a:r>
          </a:p>
          <a:p>
            <a:pPr marL="457200" indent="-457200" algn="l">
              <a:buAutoNum type="arabicPeriod"/>
            </a:pPr>
            <a:r>
              <a:rPr lang="en-US" sz="1800" dirty="0"/>
              <a:t>Delay or prevent diabetes in prediabetics</a:t>
            </a:r>
          </a:p>
          <a:p>
            <a:pPr marL="457200" indent="-457200" algn="l">
              <a:buAutoNum type="arabicPeriod"/>
            </a:pPr>
            <a:r>
              <a:rPr lang="en-US" sz="1800" dirty="0"/>
              <a:t>Control blood sugar during pregnancy</a:t>
            </a:r>
          </a:p>
          <a:p>
            <a:pPr marL="457200" indent="-457200" algn="l">
              <a:buAutoNum type="arabicPeriod"/>
            </a:pPr>
            <a:r>
              <a:rPr lang="en-US" sz="1800" dirty="0"/>
              <a:t>Aids in menstrual regulation in women with Polycystic Ovary Syndrome (PCOS)</a:t>
            </a:r>
          </a:p>
          <a:p>
            <a:pPr marL="457200" indent="-457200" algn="l">
              <a:buAutoNum type="arabicPeriod"/>
            </a:pPr>
            <a:r>
              <a:rPr lang="en-US" sz="1800" dirty="0"/>
              <a:t>Lesson weight gain in patients taking psychiatric drugs</a:t>
            </a:r>
          </a:p>
          <a:p>
            <a:pPr algn="l"/>
            <a:endParaRPr lang="en-US" dirty="0"/>
          </a:p>
          <a:p>
            <a:pPr marL="457200" indent="-457200" algn="l">
              <a:buAutoNum type="arabicPeriod"/>
            </a:pPr>
            <a:endParaRPr lang="en-US" dirty="0"/>
          </a:p>
          <a:p>
            <a:pPr marL="457200" indent="-457200" algn="l">
              <a:buAutoNum type="arabicPeriod"/>
            </a:pPr>
            <a:endParaRPr lang="en-US" dirty="0"/>
          </a:p>
        </p:txBody>
      </p:sp>
      <p:sp>
        <p:nvSpPr>
          <p:cNvPr id="6" name="TextBox 5">
            <a:extLst>
              <a:ext uri="{FF2B5EF4-FFF2-40B4-BE49-F238E27FC236}">
                <a16:creationId xmlns:a16="http://schemas.microsoft.com/office/drawing/2014/main" id="{68763F40-5A7C-4DD2-4922-E8CBC9056468}"/>
              </a:ext>
            </a:extLst>
          </p:cNvPr>
          <p:cNvSpPr txBox="1"/>
          <p:nvPr/>
        </p:nvSpPr>
        <p:spPr>
          <a:xfrm>
            <a:off x="4072023" y="4875350"/>
            <a:ext cx="7690579" cy="1754326"/>
          </a:xfrm>
          <a:prstGeom prst="rect">
            <a:avLst/>
          </a:prstGeom>
          <a:noFill/>
        </p:spPr>
        <p:txBody>
          <a:bodyPr wrap="square" rtlCol="0">
            <a:spAutoFit/>
          </a:bodyPr>
          <a:lstStyle/>
          <a:p>
            <a:pPr algn="l"/>
            <a:r>
              <a:rPr lang="en-US" b="1" dirty="0"/>
              <a:t>Effects Under Study </a:t>
            </a:r>
          </a:p>
          <a:p>
            <a:pPr marL="914400" lvl="1" indent="-457200">
              <a:buAutoNum type="arabicPeriod"/>
            </a:pPr>
            <a:r>
              <a:rPr lang="en-US" dirty="0"/>
              <a:t>Lower cancer risks</a:t>
            </a:r>
          </a:p>
          <a:p>
            <a:pPr marL="914400" lvl="1" indent="-457200">
              <a:buAutoNum type="arabicPeriod"/>
            </a:pPr>
            <a:r>
              <a:rPr lang="en-US" dirty="0"/>
              <a:t>Lesson cognitive decline</a:t>
            </a:r>
          </a:p>
          <a:p>
            <a:pPr marL="914400" lvl="1" indent="-457200">
              <a:buAutoNum type="arabicPeriod"/>
            </a:pPr>
            <a:r>
              <a:rPr lang="en-US" dirty="0"/>
              <a:t>Lower stroke rate</a:t>
            </a:r>
          </a:p>
          <a:p>
            <a:pPr marL="914400" lvl="1" indent="-457200">
              <a:buAutoNum type="arabicPeriod"/>
            </a:pPr>
            <a:r>
              <a:rPr lang="en-US" dirty="0"/>
              <a:t>Slow aging and increase life expectancy</a:t>
            </a:r>
          </a:p>
          <a:p>
            <a:endParaRPr lang="en-US" dirty="0"/>
          </a:p>
        </p:txBody>
      </p:sp>
      <p:pic>
        <p:nvPicPr>
          <p:cNvPr id="13" name="Picture 12">
            <a:extLst>
              <a:ext uri="{FF2B5EF4-FFF2-40B4-BE49-F238E27FC236}">
                <a16:creationId xmlns:a16="http://schemas.microsoft.com/office/drawing/2014/main" id="{008F6609-5B42-F5EF-02C3-1536A8F1DD02}"/>
              </a:ext>
            </a:extLst>
          </p:cNvPr>
          <p:cNvPicPr>
            <a:picLocks noChangeAspect="1"/>
          </p:cNvPicPr>
          <p:nvPr/>
        </p:nvPicPr>
        <p:blipFill>
          <a:blip r:embed="rId2"/>
          <a:stretch>
            <a:fillRect/>
          </a:stretch>
        </p:blipFill>
        <p:spPr>
          <a:xfrm>
            <a:off x="494043" y="3010770"/>
            <a:ext cx="3195687" cy="3378298"/>
          </a:xfrm>
          <a:prstGeom prst="rect">
            <a:avLst/>
          </a:prstGeom>
        </p:spPr>
      </p:pic>
      <p:sp>
        <p:nvSpPr>
          <p:cNvPr id="14" name="TextBox 13">
            <a:extLst>
              <a:ext uri="{FF2B5EF4-FFF2-40B4-BE49-F238E27FC236}">
                <a16:creationId xmlns:a16="http://schemas.microsoft.com/office/drawing/2014/main" id="{36413488-F861-0A11-D28C-A1217AE2CC2F}"/>
              </a:ext>
            </a:extLst>
          </p:cNvPr>
          <p:cNvSpPr txBox="1"/>
          <p:nvPr/>
        </p:nvSpPr>
        <p:spPr>
          <a:xfrm>
            <a:off x="9906403" y="6524443"/>
            <a:ext cx="2126453" cy="184666"/>
          </a:xfrm>
          <a:prstGeom prst="rect">
            <a:avLst/>
          </a:prstGeom>
          <a:noFill/>
        </p:spPr>
        <p:txBody>
          <a:bodyPr wrap="square" rtlCol="0">
            <a:spAutoFit/>
          </a:bodyPr>
          <a:lstStyle/>
          <a:p>
            <a:r>
              <a:rPr lang="en-US" sz="600" dirty="0"/>
              <a:t>https://ro.co/health-guide/metformin-anti-aging/</a:t>
            </a:r>
          </a:p>
        </p:txBody>
      </p:sp>
      <p:sp>
        <p:nvSpPr>
          <p:cNvPr id="4" name="TextBox 3">
            <a:extLst>
              <a:ext uri="{FF2B5EF4-FFF2-40B4-BE49-F238E27FC236}">
                <a16:creationId xmlns:a16="http://schemas.microsoft.com/office/drawing/2014/main" id="{DFC79FA8-41B1-07D3-5F27-7805FE73E742}"/>
              </a:ext>
            </a:extLst>
          </p:cNvPr>
          <p:cNvSpPr txBox="1"/>
          <p:nvPr/>
        </p:nvSpPr>
        <p:spPr>
          <a:xfrm>
            <a:off x="182879" y="1197002"/>
            <a:ext cx="11435173" cy="646331"/>
          </a:xfrm>
          <a:prstGeom prst="rect">
            <a:avLst/>
          </a:prstGeom>
          <a:noFill/>
        </p:spPr>
        <p:txBody>
          <a:bodyPr wrap="square" rtlCol="0">
            <a:spAutoFit/>
          </a:bodyPr>
          <a:lstStyle/>
          <a:p>
            <a:r>
              <a:rPr lang="en-US" dirty="0"/>
              <a:t>Metformin has also been shown to have positive effects in some patients. </a:t>
            </a:r>
          </a:p>
          <a:p>
            <a:r>
              <a:rPr lang="en-US" dirty="0"/>
              <a:t>For patients that can tolerate the negative side effects – metformin has been shown to have: </a:t>
            </a:r>
          </a:p>
        </p:txBody>
      </p:sp>
      <p:sp>
        <p:nvSpPr>
          <p:cNvPr id="5" name="TextBox 4">
            <a:extLst>
              <a:ext uri="{FF2B5EF4-FFF2-40B4-BE49-F238E27FC236}">
                <a16:creationId xmlns:a16="http://schemas.microsoft.com/office/drawing/2014/main" id="{3789D8A5-D292-1048-31E3-D544108DF88B}"/>
              </a:ext>
            </a:extLst>
          </p:cNvPr>
          <p:cNvSpPr txBox="1"/>
          <p:nvPr/>
        </p:nvSpPr>
        <p:spPr>
          <a:xfrm>
            <a:off x="111750" y="6389068"/>
            <a:ext cx="246888" cy="369332"/>
          </a:xfrm>
          <a:prstGeom prst="rect">
            <a:avLst/>
          </a:prstGeom>
          <a:noFill/>
        </p:spPr>
        <p:txBody>
          <a:bodyPr wrap="square" rtlCol="0">
            <a:spAutoFit/>
          </a:bodyPr>
          <a:lstStyle/>
          <a:p>
            <a:r>
              <a:rPr lang="en-US" dirty="0"/>
              <a:t>K</a:t>
            </a:r>
          </a:p>
        </p:txBody>
      </p:sp>
    </p:spTree>
    <p:extLst>
      <p:ext uri="{BB962C8B-B14F-4D97-AF65-F5344CB8AC3E}">
        <p14:creationId xmlns:p14="http://schemas.microsoft.com/office/powerpoint/2010/main" val="3911538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DE29-C90A-AF80-A790-1C52A2A93306}"/>
              </a:ext>
            </a:extLst>
          </p:cNvPr>
          <p:cNvSpPr>
            <a:spLocks noGrp="1"/>
          </p:cNvSpPr>
          <p:nvPr>
            <p:ph type="ctrTitle"/>
          </p:nvPr>
        </p:nvSpPr>
        <p:spPr>
          <a:xfrm>
            <a:off x="171855" y="165369"/>
            <a:ext cx="11848289" cy="795807"/>
          </a:xfrm>
        </p:spPr>
        <p:txBody>
          <a:bodyPr>
            <a:normAutofit/>
          </a:bodyPr>
          <a:lstStyle/>
          <a:p>
            <a:pPr algn="l"/>
            <a:r>
              <a:rPr lang="en-US" sz="4400" b="1" dirty="0"/>
              <a:t>Cardiovascular disease lowered by Metformin</a:t>
            </a:r>
          </a:p>
        </p:txBody>
      </p:sp>
      <p:sp>
        <p:nvSpPr>
          <p:cNvPr id="4" name="TextBox 3">
            <a:extLst>
              <a:ext uri="{FF2B5EF4-FFF2-40B4-BE49-F238E27FC236}">
                <a16:creationId xmlns:a16="http://schemas.microsoft.com/office/drawing/2014/main" id="{1FC2E226-9724-F70E-0A18-3A563F34BF25}"/>
              </a:ext>
            </a:extLst>
          </p:cNvPr>
          <p:cNvSpPr txBox="1"/>
          <p:nvPr/>
        </p:nvSpPr>
        <p:spPr>
          <a:xfrm>
            <a:off x="10347297" y="6583681"/>
            <a:ext cx="1844703" cy="184666"/>
          </a:xfrm>
          <a:prstGeom prst="rect">
            <a:avLst/>
          </a:prstGeom>
          <a:noFill/>
        </p:spPr>
        <p:txBody>
          <a:bodyPr wrap="square" rtlCol="0">
            <a:spAutoFit/>
          </a:bodyPr>
          <a:lstStyle/>
          <a:p>
            <a:r>
              <a:rPr lang="en-US" sz="600" dirty="0"/>
              <a:t>https://ourworldindata.org/causes-of-death</a:t>
            </a:r>
          </a:p>
        </p:txBody>
      </p:sp>
      <p:sp>
        <p:nvSpPr>
          <p:cNvPr id="5" name="TextBox 4">
            <a:extLst>
              <a:ext uri="{FF2B5EF4-FFF2-40B4-BE49-F238E27FC236}">
                <a16:creationId xmlns:a16="http://schemas.microsoft.com/office/drawing/2014/main" id="{5DD8B11D-2EB8-792E-6A0E-21A8218FCDD4}"/>
              </a:ext>
            </a:extLst>
          </p:cNvPr>
          <p:cNvSpPr txBox="1"/>
          <p:nvPr/>
        </p:nvSpPr>
        <p:spPr>
          <a:xfrm>
            <a:off x="9202309" y="6399015"/>
            <a:ext cx="2989691" cy="184666"/>
          </a:xfrm>
          <a:prstGeom prst="rect">
            <a:avLst/>
          </a:prstGeom>
          <a:noFill/>
        </p:spPr>
        <p:txBody>
          <a:bodyPr wrap="square" rtlCol="0">
            <a:spAutoFit/>
          </a:bodyPr>
          <a:lstStyle/>
          <a:p>
            <a:r>
              <a:rPr lang="en-US" sz="600" dirty="0"/>
              <a:t>https://ourworldindata.org/causes-of-death#breakdown-of-deaths-by-age</a:t>
            </a:r>
          </a:p>
        </p:txBody>
      </p:sp>
      <p:sp>
        <p:nvSpPr>
          <p:cNvPr id="6" name="TextBox 5">
            <a:extLst>
              <a:ext uri="{FF2B5EF4-FFF2-40B4-BE49-F238E27FC236}">
                <a16:creationId xmlns:a16="http://schemas.microsoft.com/office/drawing/2014/main" id="{BBABADE6-4389-3C6C-1B57-ADBD1ACD142B}"/>
              </a:ext>
            </a:extLst>
          </p:cNvPr>
          <p:cNvSpPr txBox="1"/>
          <p:nvPr/>
        </p:nvSpPr>
        <p:spPr>
          <a:xfrm>
            <a:off x="557784" y="1078992"/>
            <a:ext cx="10533888"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In 2019, there were 18.56 million world deaths from cardiovascular diseases and 1.55 million deaths from Diabetes.</a:t>
            </a:r>
          </a:p>
        </p:txBody>
      </p:sp>
      <p:sp>
        <p:nvSpPr>
          <p:cNvPr id="8" name="TextBox 7">
            <a:extLst>
              <a:ext uri="{FF2B5EF4-FFF2-40B4-BE49-F238E27FC236}">
                <a16:creationId xmlns:a16="http://schemas.microsoft.com/office/drawing/2014/main" id="{327435FB-C007-09E7-416A-0BF2C24FF6E2}"/>
              </a:ext>
            </a:extLst>
          </p:cNvPr>
          <p:cNvSpPr txBox="1"/>
          <p:nvPr/>
        </p:nvSpPr>
        <p:spPr>
          <a:xfrm>
            <a:off x="557784" y="1725323"/>
            <a:ext cx="10314432"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t>In the age range of 15–49-year-olds, there were 1.24 million world deaths from cardiovascular disease and 120,735 from diabetes.</a:t>
            </a:r>
          </a:p>
          <a:p>
            <a:endParaRPr lang="en-US" dirty="0"/>
          </a:p>
        </p:txBody>
      </p:sp>
      <p:sp>
        <p:nvSpPr>
          <p:cNvPr id="10" name="TextBox 9">
            <a:extLst>
              <a:ext uri="{FF2B5EF4-FFF2-40B4-BE49-F238E27FC236}">
                <a16:creationId xmlns:a16="http://schemas.microsoft.com/office/drawing/2014/main" id="{77BFD717-9792-4FDD-A20D-B5E21F4C2146}"/>
              </a:ext>
            </a:extLst>
          </p:cNvPr>
          <p:cNvSpPr txBox="1"/>
          <p:nvPr/>
        </p:nvSpPr>
        <p:spPr>
          <a:xfrm>
            <a:off x="557784" y="2602106"/>
            <a:ext cx="9707217"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In the age range of 50-69-year-olds, there were 5.11 million world deaths from cardiovascular disease and 581,447 from diabetes</a:t>
            </a:r>
          </a:p>
        </p:txBody>
      </p:sp>
      <p:sp>
        <p:nvSpPr>
          <p:cNvPr id="14" name="TextBox 13">
            <a:extLst>
              <a:ext uri="{FF2B5EF4-FFF2-40B4-BE49-F238E27FC236}">
                <a16:creationId xmlns:a16="http://schemas.microsoft.com/office/drawing/2014/main" id="{B4680FEB-06CC-939E-2F43-DE8119408CA1}"/>
              </a:ext>
            </a:extLst>
          </p:cNvPr>
          <p:cNvSpPr txBox="1"/>
          <p:nvPr/>
        </p:nvSpPr>
        <p:spPr>
          <a:xfrm>
            <a:off x="557783" y="3508171"/>
            <a:ext cx="97072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Modern studies of adults over the age of 70 show death rates even higher for both diseases</a:t>
            </a:r>
          </a:p>
        </p:txBody>
      </p:sp>
      <p:sp>
        <p:nvSpPr>
          <p:cNvPr id="3" name="TextBox 2">
            <a:extLst>
              <a:ext uri="{FF2B5EF4-FFF2-40B4-BE49-F238E27FC236}">
                <a16:creationId xmlns:a16="http://schemas.microsoft.com/office/drawing/2014/main" id="{AD64F564-8026-FF2D-0B37-AAAA1BC99B68}"/>
              </a:ext>
            </a:extLst>
          </p:cNvPr>
          <p:cNvSpPr txBox="1"/>
          <p:nvPr/>
        </p:nvSpPr>
        <p:spPr>
          <a:xfrm>
            <a:off x="392164" y="6035040"/>
            <a:ext cx="321068" cy="369332"/>
          </a:xfrm>
          <a:prstGeom prst="rect">
            <a:avLst/>
          </a:prstGeom>
          <a:noFill/>
        </p:spPr>
        <p:txBody>
          <a:bodyPr wrap="square" rtlCol="0">
            <a:spAutoFit/>
          </a:bodyPr>
          <a:lstStyle/>
          <a:p>
            <a:r>
              <a:rPr lang="en-US" dirty="0"/>
              <a:t>K</a:t>
            </a:r>
          </a:p>
        </p:txBody>
      </p:sp>
      <p:pic>
        <p:nvPicPr>
          <p:cNvPr id="7" name="Picture 6">
            <a:extLst>
              <a:ext uri="{FF2B5EF4-FFF2-40B4-BE49-F238E27FC236}">
                <a16:creationId xmlns:a16="http://schemas.microsoft.com/office/drawing/2014/main" id="{78846725-E3DE-896F-EB3B-CAB6221ECB8C}"/>
              </a:ext>
            </a:extLst>
          </p:cNvPr>
          <p:cNvPicPr>
            <a:picLocks noChangeAspect="1"/>
          </p:cNvPicPr>
          <p:nvPr/>
        </p:nvPicPr>
        <p:blipFill>
          <a:blip r:embed="rId2"/>
          <a:stretch>
            <a:fillRect/>
          </a:stretch>
        </p:blipFill>
        <p:spPr>
          <a:xfrm>
            <a:off x="3775738" y="4090332"/>
            <a:ext cx="3878523" cy="2585682"/>
          </a:xfrm>
          <a:prstGeom prst="rect">
            <a:avLst/>
          </a:prstGeom>
        </p:spPr>
      </p:pic>
    </p:spTree>
    <p:extLst>
      <p:ext uri="{BB962C8B-B14F-4D97-AF65-F5344CB8AC3E}">
        <p14:creationId xmlns:p14="http://schemas.microsoft.com/office/powerpoint/2010/main" val="39422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C2BF-B447-8E44-4AA5-23A5C20B7941}"/>
              </a:ext>
            </a:extLst>
          </p:cNvPr>
          <p:cNvSpPr>
            <a:spLocks noGrp="1"/>
          </p:cNvSpPr>
          <p:nvPr>
            <p:ph type="ctrTitle"/>
          </p:nvPr>
        </p:nvSpPr>
        <p:spPr>
          <a:xfrm>
            <a:off x="170688" y="134811"/>
            <a:ext cx="11707368" cy="496125"/>
          </a:xfrm>
        </p:spPr>
        <p:txBody>
          <a:bodyPr>
            <a:normAutofit/>
          </a:bodyPr>
          <a:lstStyle/>
          <a:p>
            <a:pPr algn="l"/>
            <a:r>
              <a:rPr lang="en-US" sz="2600" b="1"/>
              <a:t>Table showing Cardiovascular and diabetes information for different groups over time</a:t>
            </a:r>
            <a:endParaRPr lang="en-US" sz="2600" b="1" dirty="0"/>
          </a:p>
        </p:txBody>
      </p:sp>
      <p:pic>
        <p:nvPicPr>
          <p:cNvPr id="7" name="Picture 6">
            <a:extLst>
              <a:ext uri="{FF2B5EF4-FFF2-40B4-BE49-F238E27FC236}">
                <a16:creationId xmlns:a16="http://schemas.microsoft.com/office/drawing/2014/main" id="{54AF6DE7-990B-3B40-61EE-767ED39D7B74}"/>
              </a:ext>
            </a:extLst>
          </p:cNvPr>
          <p:cNvPicPr>
            <a:picLocks noChangeAspect="1"/>
          </p:cNvPicPr>
          <p:nvPr/>
        </p:nvPicPr>
        <p:blipFill rotWithShape="1">
          <a:blip r:embed="rId2"/>
          <a:srcRect b="65043"/>
          <a:stretch/>
        </p:blipFill>
        <p:spPr>
          <a:xfrm>
            <a:off x="452700" y="737726"/>
            <a:ext cx="7478169" cy="1571841"/>
          </a:xfrm>
          <a:prstGeom prst="rect">
            <a:avLst/>
          </a:prstGeom>
        </p:spPr>
      </p:pic>
      <p:sp>
        <p:nvSpPr>
          <p:cNvPr id="9" name="TextBox 8">
            <a:extLst>
              <a:ext uri="{FF2B5EF4-FFF2-40B4-BE49-F238E27FC236}">
                <a16:creationId xmlns:a16="http://schemas.microsoft.com/office/drawing/2014/main" id="{AEB57082-DC52-1617-5CC8-3156843C395F}"/>
              </a:ext>
            </a:extLst>
          </p:cNvPr>
          <p:cNvSpPr txBox="1"/>
          <p:nvPr/>
        </p:nvSpPr>
        <p:spPr>
          <a:xfrm>
            <a:off x="452700" y="2563275"/>
            <a:ext cx="1118961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Data is from 1950 to 2019</a:t>
            </a:r>
          </a:p>
          <a:p>
            <a:pPr marL="285750" indent="-285750">
              <a:buFont typeface="Arial" panose="020B0604020202020204" pitchFamily="34" charset="0"/>
              <a:buChar char="•"/>
            </a:pPr>
            <a:r>
              <a:rPr lang="en-US" dirty="0"/>
              <a:t>The data showed that cardiovascular disease was the number one cause of deaths every year studied</a:t>
            </a:r>
          </a:p>
          <a:p>
            <a:pPr marL="285750" indent="-285750">
              <a:buFont typeface="Arial" panose="020B0604020202020204" pitchFamily="34" charset="0"/>
              <a:buChar char="•"/>
            </a:pPr>
            <a:r>
              <a:rPr lang="en-US" dirty="0"/>
              <a:t>The data also showed that diabetes also caused a significant number of deaths</a:t>
            </a:r>
          </a:p>
          <a:p>
            <a:pPr marL="285750" indent="-285750">
              <a:buFont typeface="Arial" panose="020B0604020202020204" pitchFamily="34" charset="0"/>
              <a:buChar char="•"/>
            </a:pPr>
            <a:r>
              <a:rPr lang="en-US" dirty="0"/>
              <a:t>High insulin rates are a risk factor for both diseases</a:t>
            </a:r>
          </a:p>
          <a:p>
            <a:pPr marL="285750" indent="-285750">
              <a:buFont typeface="Arial" panose="020B0604020202020204" pitchFamily="34" charset="0"/>
              <a:buChar char="•"/>
            </a:pPr>
            <a:r>
              <a:rPr lang="en-US" dirty="0"/>
              <a:t>Metformin has been shown to reduce blood insulin levels significantly</a:t>
            </a:r>
          </a:p>
          <a:p>
            <a:endParaRPr lang="en-US" dirty="0"/>
          </a:p>
          <a:p>
            <a:pPr marL="285750" indent="-285750">
              <a:buFont typeface="Arial" panose="020B0604020202020204" pitchFamily="34" charset="0"/>
              <a:buChar char="•"/>
            </a:pPr>
            <a:r>
              <a:rPr lang="en-US" dirty="0"/>
              <a:t>In more detailed studies, the data indicated that black females had the highest percentage of deaths caused by cardiovascular disease and diabetes</a:t>
            </a:r>
          </a:p>
          <a:p>
            <a:pPr marL="285750" indent="-285750">
              <a:buFont typeface="Arial" panose="020B0604020202020204" pitchFamily="34" charset="0"/>
              <a:buChar char="•"/>
            </a:pPr>
            <a:r>
              <a:rPr lang="en-US" dirty="0"/>
              <a:t>Socioeconomic studies have shown that this group has the highest mortality </a:t>
            </a:r>
          </a:p>
          <a:p>
            <a:pPr marL="800100" lvl="1" indent="-342900">
              <a:buFont typeface="+mj-lt"/>
              <a:buAutoNum type="arabicPeriod"/>
            </a:pPr>
            <a:r>
              <a:rPr lang="en-US" dirty="0"/>
              <a:t>Because women, especially black women, were not taken seriously by medical professionals when they were having heart attacks</a:t>
            </a:r>
          </a:p>
          <a:p>
            <a:pPr marL="800100" lvl="1" indent="-342900">
              <a:buFont typeface="+mj-lt"/>
              <a:buAutoNum type="arabicPeriod"/>
            </a:pPr>
            <a:r>
              <a:rPr lang="en-US" dirty="0"/>
              <a:t>They were also less likely to be treated for diabetes </a:t>
            </a:r>
          </a:p>
          <a:p>
            <a:pPr marL="800100" lvl="1" indent="-342900">
              <a:buFont typeface="+mj-lt"/>
              <a:buAutoNum type="arabicPeriod"/>
            </a:pPr>
            <a:r>
              <a:rPr lang="en-US" dirty="0"/>
              <a:t>They would not have access to drugs like Metformin</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9558CFD3-D063-0740-BCBF-F07BD31BEA4F}"/>
              </a:ext>
            </a:extLst>
          </p:cNvPr>
          <p:cNvSpPr txBox="1"/>
          <p:nvPr/>
        </p:nvSpPr>
        <p:spPr>
          <a:xfrm>
            <a:off x="256032" y="6236208"/>
            <a:ext cx="293650" cy="369332"/>
          </a:xfrm>
          <a:prstGeom prst="rect">
            <a:avLst/>
          </a:prstGeom>
          <a:noFill/>
        </p:spPr>
        <p:txBody>
          <a:bodyPr wrap="square" rtlCol="0">
            <a:spAutoFit/>
          </a:bodyPr>
          <a:lstStyle/>
          <a:p>
            <a:r>
              <a:rPr lang="en-US" dirty="0"/>
              <a:t>K</a:t>
            </a:r>
          </a:p>
        </p:txBody>
      </p:sp>
      <p:pic>
        <p:nvPicPr>
          <p:cNvPr id="6" name="Picture 5">
            <a:extLst>
              <a:ext uri="{FF2B5EF4-FFF2-40B4-BE49-F238E27FC236}">
                <a16:creationId xmlns:a16="http://schemas.microsoft.com/office/drawing/2014/main" id="{5FF63CEE-C9C1-AC44-838D-A219DFCF72F7}"/>
              </a:ext>
            </a:extLst>
          </p:cNvPr>
          <p:cNvPicPr>
            <a:picLocks noChangeAspect="1"/>
          </p:cNvPicPr>
          <p:nvPr/>
        </p:nvPicPr>
        <p:blipFill>
          <a:blip r:embed="rId3"/>
          <a:stretch>
            <a:fillRect/>
          </a:stretch>
        </p:blipFill>
        <p:spPr>
          <a:xfrm>
            <a:off x="8875632" y="737726"/>
            <a:ext cx="2907792" cy="1938528"/>
          </a:xfrm>
          <a:prstGeom prst="rect">
            <a:avLst/>
          </a:prstGeom>
        </p:spPr>
      </p:pic>
    </p:spTree>
    <p:extLst>
      <p:ext uri="{BB962C8B-B14F-4D97-AF65-F5344CB8AC3E}">
        <p14:creationId xmlns:p14="http://schemas.microsoft.com/office/powerpoint/2010/main" val="327495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a:extLst>
              <a:ext uri="{FF2B5EF4-FFF2-40B4-BE49-F238E27FC236}">
                <a16:creationId xmlns:a16="http://schemas.microsoft.com/office/drawing/2014/main" id="{95F58B5B-62FC-3DF7-4265-AAAD7EAF0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632" y="1039240"/>
            <a:ext cx="9564963" cy="55407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63C0D8-EE03-5760-A281-46247514F751}"/>
              </a:ext>
            </a:extLst>
          </p:cNvPr>
          <p:cNvSpPr txBox="1"/>
          <p:nvPr/>
        </p:nvSpPr>
        <p:spPr>
          <a:xfrm>
            <a:off x="4988165" y="6350207"/>
            <a:ext cx="4559166" cy="184666"/>
          </a:xfrm>
          <a:prstGeom prst="rect">
            <a:avLst/>
          </a:prstGeom>
          <a:noFill/>
        </p:spPr>
        <p:txBody>
          <a:bodyPr wrap="square" rtlCol="0">
            <a:spAutoFit/>
          </a:bodyPr>
          <a:lstStyle/>
          <a:p>
            <a:r>
              <a:rPr lang="en-US" sz="600" dirty="0"/>
              <a:t>https://www.statista.com/statistics/780332/metformin-hydrochloride-prescriptions-number-in-the-us/</a:t>
            </a:r>
          </a:p>
        </p:txBody>
      </p:sp>
      <p:sp>
        <p:nvSpPr>
          <p:cNvPr id="11" name="TextBox 10">
            <a:extLst>
              <a:ext uri="{FF2B5EF4-FFF2-40B4-BE49-F238E27FC236}">
                <a16:creationId xmlns:a16="http://schemas.microsoft.com/office/drawing/2014/main" id="{51F190E4-278C-B4AA-C754-653B55403D6F}"/>
              </a:ext>
            </a:extLst>
          </p:cNvPr>
          <p:cNvSpPr txBox="1"/>
          <p:nvPr/>
        </p:nvSpPr>
        <p:spPr>
          <a:xfrm rot="16200000">
            <a:off x="2659224" y="6042454"/>
            <a:ext cx="485192" cy="246221"/>
          </a:xfrm>
          <a:prstGeom prst="rect">
            <a:avLst/>
          </a:prstGeom>
          <a:noFill/>
        </p:spPr>
        <p:txBody>
          <a:bodyPr wrap="square" rtlCol="0">
            <a:spAutoFit/>
          </a:bodyPr>
          <a:lstStyle/>
          <a:p>
            <a:r>
              <a:rPr lang="en-US" sz="1000" dirty="0"/>
              <a:t>2004</a:t>
            </a:r>
          </a:p>
        </p:txBody>
      </p:sp>
      <p:sp>
        <p:nvSpPr>
          <p:cNvPr id="12" name="TextBox 11">
            <a:extLst>
              <a:ext uri="{FF2B5EF4-FFF2-40B4-BE49-F238E27FC236}">
                <a16:creationId xmlns:a16="http://schemas.microsoft.com/office/drawing/2014/main" id="{59D7ED85-0655-DF7F-AAAA-3998A572316E}"/>
              </a:ext>
            </a:extLst>
          </p:cNvPr>
          <p:cNvSpPr txBox="1"/>
          <p:nvPr/>
        </p:nvSpPr>
        <p:spPr>
          <a:xfrm rot="16200000">
            <a:off x="10321771" y="6042454"/>
            <a:ext cx="485192" cy="246221"/>
          </a:xfrm>
          <a:prstGeom prst="rect">
            <a:avLst/>
          </a:prstGeom>
          <a:noFill/>
        </p:spPr>
        <p:txBody>
          <a:bodyPr wrap="square" rtlCol="0">
            <a:spAutoFit/>
          </a:bodyPr>
          <a:lstStyle/>
          <a:p>
            <a:r>
              <a:rPr lang="en-US" sz="1000" dirty="0"/>
              <a:t>2020</a:t>
            </a:r>
          </a:p>
        </p:txBody>
      </p:sp>
      <p:sp>
        <p:nvSpPr>
          <p:cNvPr id="13" name="TextBox 12">
            <a:extLst>
              <a:ext uri="{FF2B5EF4-FFF2-40B4-BE49-F238E27FC236}">
                <a16:creationId xmlns:a16="http://schemas.microsoft.com/office/drawing/2014/main" id="{72910A24-48D0-6D76-52E7-ED498578C0DF}"/>
              </a:ext>
            </a:extLst>
          </p:cNvPr>
          <p:cNvSpPr txBox="1"/>
          <p:nvPr/>
        </p:nvSpPr>
        <p:spPr>
          <a:xfrm rot="16200000">
            <a:off x="1147666" y="3760236"/>
            <a:ext cx="1987420" cy="253916"/>
          </a:xfrm>
          <a:prstGeom prst="rect">
            <a:avLst/>
          </a:prstGeom>
          <a:noFill/>
        </p:spPr>
        <p:txBody>
          <a:bodyPr wrap="square" rtlCol="0">
            <a:spAutoFit/>
          </a:bodyPr>
          <a:lstStyle/>
          <a:p>
            <a:r>
              <a:rPr lang="en-US" sz="1050" dirty="0"/>
              <a:t>Total prescriptions </a:t>
            </a:r>
            <a:r>
              <a:rPr lang="en-US" sz="1050" b="1" dirty="0"/>
              <a:t>in</a:t>
            </a:r>
            <a:r>
              <a:rPr lang="en-US" sz="1050" dirty="0"/>
              <a:t> millions</a:t>
            </a:r>
          </a:p>
        </p:txBody>
      </p:sp>
      <p:sp>
        <p:nvSpPr>
          <p:cNvPr id="16" name="TextBox 15">
            <a:extLst>
              <a:ext uri="{FF2B5EF4-FFF2-40B4-BE49-F238E27FC236}">
                <a16:creationId xmlns:a16="http://schemas.microsoft.com/office/drawing/2014/main" id="{B282D1FE-DC50-F12E-72E0-72B2D521BDD0}"/>
              </a:ext>
            </a:extLst>
          </p:cNvPr>
          <p:cNvSpPr txBox="1"/>
          <p:nvPr/>
        </p:nvSpPr>
        <p:spPr>
          <a:xfrm>
            <a:off x="10294557" y="2452791"/>
            <a:ext cx="539620" cy="253916"/>
          </a:xfrm>
          <a:prstGeom prst="rect">
            <a:avLst/>
          </a:prstGeom>
          <a:noFill/>
        </p:spPr>
        <p:txBody>
          <a:bodyPr wrap="square" rtlCol="0">
            <a:spAutoFit/>
          </a:bodyPr>
          <a:lstStyle/>
          <a:p>
            <a:r>
              <a:rPr lang="en-US" sz="1050" b="1" dirty="0"/>
              <a:t>92.59</a:t>
            </a:r>
          </a:p>
        </p:txBody>
      </p:sp>
      <p:sp>
        <p:nvSpPr>
          <p:cNvPr id="17" name="TextBox 16">
            <a:extLst>
              <a:ext uri="{FF2B5EF4-FFF2-40B4-BE49-F238E27FC236}">
                <a16:creationId xmlns:a16="http://schemas.microsoft.com/office/drawing/2014/main" id="{3F1C1746-F641-4BD6-B362-5E0FE0E3798B}"/>
              </a:ext>
            </a:extLst>
          </p:cNvPr>
          <p:cNvSpPr txBox="1"/>
          <p:nvPr/>
        </p:nvSpPr>
        <p:spPr>
          <a:xfrm>
            <a:off x="256034" y="1327285"/>
            <a:ext cx="904510" cy="369332"/>
          </a:xfrm>
          <a:prstGeom prst="rect">
            <a:avLst/>
          </a:prstGeom>
          <a:noFill/>
        </p:spPr>
        <p:txBody>
          <a:bodyPr wrap="square" rtlCol="0">
            <a:spAutoFit/>
          </a:bodyPr>
          <a:lstStyle/>
          <a:p>
            <a:endParaRPr lang="en-US" dirty="0"/>
          </a:p>
        </p:txBody>
      </p:sp>
      <p:sp>
        <p:nvSpPr>
          <p:cNvPr id="18" name="TextBox 17">
            <a:extLst>
              <a:ext uri="{FF2B5EF4-FFF2-40B4-BE49-F238E27FC236}">
                <a16:creationId xmlns:a16="http://schemas.microsoft.com/office/drawing/2014/main" id="{BA4D688E-B980-5572-4FF4-CB0CB84893C2}"/>
              </a:ext>
            </a:extLst>
          </p:cNvPr>
          <p:cNvSpPr txBox="1"/>
          <p:nvPr/>
        </p:nvSpPr>
        <p:spPr>
          <a:xfrm>
            <a:off x="1821025" y="-111967"/>
            <a:ext cx="904510" cy="369332"/>
          </a:xfrm>
          <a:prstGeom prst="rect">
            <a:avLst/>
          </a:prstGeom>
          <a:noFill/>
        </p:spPr>
        <p:txBody>
          <a:bodyPr wrap="square" rtlCol="0">
            <a:spAutoFit/>
          </a:bodyPr>
          <a:lstStyle/>
          <a:p>
            <a:endParaRPr lang="en-US" dirty="0"/>
          </a:p>
        </p:txBody>
      </p:sp>
      <p:sp>
        <p:nvSpPr>
          <p:cNvPr id="19" name="TextBox 18">
            <a:extLst>
              <a:ext uri="{FF2B5EF4-FFF2-40B4-BE49-F238E27FC236}">
                <a16:creationId xmlns:a16="http://schemas.microsoft.com/office/drawing/2014/main" id="{0600E260-DF8D-2ACF-3738-6380E8BEE779}"/>
              </a:ext>
            </a:extLst>
          </p:cNvPr>
          <p:cNvSpPr txBox="1"/>
          <p:nvPr/>
        </p:nvSpPr>
        <p:spPr>
          <a:xfrm>
            <a:off x="2032146" y="85291"/>
            <a:ext cx="904510"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91A69EB4-3039-7C2F-0DC4-E8F8FEDFF6EE}"/>
              </a:ext>
            </a:extLst>
          </p:cNvPr>
          <p:cNvSpPr txBox="1"/>
          <p:nvPr/>
        </p:nvSpPr>
        <p:spPr>
          <a:xfrm>
            <a:off x="394997" y="1620417"/>
            <a:ext cx="904510"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D5120607-2031-B9BF-DA78-80DB1DE81231}"/>
              </a:ext>
            </a:extLst>
          </p:cNvPr>
          <p:cNvSpPr txBox="1"/>
          <p:nvPr/>
        </p:nvSpPr>
        <p:spPr>
          <a:xfrm>
            <a:off x="547397" y="1772817"/>
            <a:ext cx="904510"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0199EF9A-B3F2-EDE2-1619-002E108C86F3}"/>
              </a:ext>
            </a:extLst>
          </p:cNvPr>
          <p:cNvSpPr txBox="1"/>
          <p:nvPr/>
        </p:nvSpPr>
        <p:spPr>
          <a:xfrm>
            <a:off x="7472694" y="2698784"/>
            <a:ext cx="539620" cy="253916"/>
          </a:xfrm>
          <a:prstGeom prst="rect">
            <a:avLst/>
          </a:prstGeom>
          <a:noFill/>
        </p:spPr>
        <p:txBody>
          <a:bodyPr wrap="square" rtlCol="0">
            <a:spAutoFit/>
          </a:bodyPr>
          <a:lstStyle/>
          <a:p>
            <a:r>
              <a:rPr lang="en-US" sz="1050" b="1" dirty="0"/>
              <a:t>86.13</a:t>
            </a:r>
          </a:p>
        </p:txBody>
      </p:sp>
      <p:sp>
        <p:nvSpPr>
          <p:cNvPr id="23" name="TextBox 22">
            <a:extLst>
              <a:ext uri="{FF2B5EF4-FFF2-40B4-BE49-F238E27FC236}">
                <a16:creationId xmlns:a16="http://schemas.microsoft.com/office/drawing/2014/main" id="{991F7620-65C4-8BFB-BB90-AC6FC7BDE657}"/>
              </a:ext>
            </a:extLst>
          </p:cNvPr>
          <p:cNvSpPr txBox="1"/>
          <p:nvPr/>
        </p:nvSpPr>
        <p:spPr>
          <a:xfrm>
            <a:off x="2655121" y="4194506"/>
            <a:ext cx="539620" cy="253916"/>
          </a:xfrm>
          <a:prstGeom prst="rect">
            <a:avLst/>
          </a:prstGeom>
          <a:noFill/>
        </p:spPr>
        <p:txBody>
          <a:bodyPr wrap="square" rtlCol="0">
            <a:spAutoFit/>
          </a:bodyPr>
          <a:lstStyle/>
          <a:p>
            <a:r>
              <a:rPr lang="en-US" sz="1050" b="1" dirty="0"/>
              <a:t>40.89</a:t>
            </a:r>
          </a:p>
        </p:txBody>
      </p:sp>
      <p:sp>
        <p:nvSpPr>
          <p:cNvPr id="24" name="TextBox 23">
            <a:extLst>
              <a:ext uri="{FF2B5EF4-FFF2-40B4-BE49-F238E27FC236}">
                <a16:creationId xmlns:a16="http://schemas.microsoft.com/office/drawing/2014/main" id="{902DD04F-29E4-7566-B2A9-8D3146734419}"/>
              </a:ext>
            </a:extLst>
          </p:cNvPr>
          <p:cNvSpPr txBox="1"/>
          <p:nvPr/>
        </p:nvSpPr>
        <p:spPr>
          <a:xfrm>
            <a:off x="6017193" y="2893484"/>
            <a:ext cx="539620" cy="253916"/>
          </a:xfrm>
          <a:prstGeom prst="rect">
            <a:avLst/>
          </a:prstGeom>
          <a:noFill/>
        </p:spPr>
        <p:txBody>
          <a:bodyPr wrap="square" rtlCol="0">
            <a:spAutoFit/>
          </a:bodyPr>
          <a:lstStyle/>
          <a:p>
            <a:r>
              <a:rPr lang="en-US" sz="1050" b="1" dirty="0"/>
              <a:t>79.83</a:t>
            </a:r>
          </a:p>
        </p:txBody>
      </p:sp>
      <p:sp>
        <p:nvSpPr>
          <p:cNvPr id="25" name="TextBox 24">
            <a:extLst>
              <a:ext uri="{FF2B5EF4-FFF2-40B4-BE49-F238E27FC236}">
                <a16:creationId xmlns:a16="http://schemas.microsoft.com/office/drawing/2014/main" id="{3092B0B1-57E0-AC3F-EAF7-FD4E986AEDB9}"/>
              </a:ext>
            </a:extLst>
          </p:cNvPr>
          <p:cNvSpPr txBox="1"/>
          <p:nvPr/>
        </p:nvSpPr>
        <p:spPr>
          <a:xfrm>
            <a:off x="4607866" y="3248461"/>
            <a:ext cx="539620" cy="253916"/>
          </a:xfrm>
          <a:prstGeom prst="rect">
            <a:avLst/>
          </a:prstGeom>
          <a:noFill/>
        </p:spPr>
        <p:txBody>
          <a:bodyPr wrap="square" rtlCol="0">
            <a:spAutoFit/>
          </a:bodyPr>
          <a:lstStyle/>
          <a:p>
            <a:r>
              <a:rPr lang="en-US" sz="1050" b="1" dirty="0"/>
              <a:t>69.8</a:t>
            </a:r>
          </a:p>
        </p:txBody>
      </p:sp>
      <p:sp>
        <p:nvSpPr>
          <p:cNvPr id="26" name="TextBox 25">
            <a:extLst>
              <a:ext uri="{FF2B5EF4-FFF2-40B4-BE49-F238E27FC236}">
                <a16:creationId xmlns:a16="http://schemas.microsoft.com/office/drawing/2014/main" id="{3F85E460-93FD-A7D9-7185-7A1EC9052B9C}"/>
              </a:ext>
            </a:extLst>
          </p:cNvPr>
          <p:cNvSpPr txBox="1"/>
          <p:nvPr/>
        </p:nvSpPr>
        <p:spPr>
          <a:xfrm rot="16200000">
            <a:off x="8918337" y="6032128"/>
            <a:ext cx="485192" cy="246221"/>
          </a:xfrm>
          <a:prstGeom prst="rect">
            <a:avLst/>
          </a:prstGeom>
          <a:noFill/>
        </p:spPr>
        <p:txBody>
          <a:bodyPr wrap="square" rtlCol="0">
            <a:spAutoFit/>
          </a:bodyPr>
          <a:lstStyle/>
          <a:p>
            <a:r>
              <a:rPr lang="en-US" sz="1000" dirty="0"/>
              <a:t>2017</a:t>
            </a:r>
          </a:p>
        </p:txBody>
      </p:sp>
      <p:sp>
        <p:nvSpPr>
          <p:cNvPr id="27" name="TextBox 26">
            <a:extLst>
              <a:ext uri="{FF2B5EF4-FFF2-40B4-BE49-F238E27FC236}">
                <a16:creationId xmlns:a16="http://schemas.microsoft.com/office/drawing/2014/main" id="{E3809CC1-404F-9820-1A5C-B5D76892206B}"/>
              </a:ext>
            </a:extLst>
          </p:cNvPr>
          <p:cNvSpPr txBox="1"/>
          <p:nvPr/>
        </p:nvSpPr>
        <p:spPr>
          <a:xfrm rot="16200000">
            <a:off x="6044407" y="6042454"/>
            <a:ext cx="485192" cy="246221"/>
          </a:xfrm>
          <a:prstGeom prst="rect">
            <a:avLst/>
          </a:prstGeom>
          <a:noFill/>
        </p:spPr>
        <p:txBody>
          <a:bodyPr wrap="square" rtlCol="0">
            <a:spAutoFit/>
          </a:bodyPr>
          <a:lstStyle/>
          <a:p>
            <a:r>
              <a:rPr lang="en-US" sz="1000" dirty="0"/>
              <a:t>2011</a:t>
            </a:r>
          </a:p>
        </p:txBody>
      </p:sp>
      <p:sp>
        <p:nvSpPr>
          <p:cNvPr id="28" name="TextBox 27">
            <a:extLst>
              <a:ext uri="{FF2B5EF4-FFF2-40B4-BE49-F238E27FC236}">
                <a16:creationId xmlns:a16="http://schemas.microsoft.com/office/drawing/2014/main" id="{ED4F183A-767A-46E8-96FD-CA9493878E76}"/>
              </a:ext>
            </a:extLst>
          </p:cNvPr>
          <p:cNvSpPr txBox="1"/>
          <p:nvPr/>
        </p:nvSpPr>
        <p:spPr>
          <a:xfrm rot="16200000">
            <a:off x="4600020" y="6046703"/>
            <a:ext cx="485192" cy="246221"/>
          </a:xfrm>
          <a:prstGeom prst="rect">
            <a:avLst/>
          </a:prstGeom>
          <a:noFill/>
        </p:spPr>
        <p:txBody>
          <a:bodyPr wrap="square" rtlCol="0">
            <a:spAutoFit/>
          </a:bodyPr>
          <a:lstStyle/>
          <a:p>
            <a:r>
              <a:rPr lang="en-US" sz="1000" dirty="0"/>
              <a:t>2008</a:t>
            </a:r>
          </a:p>
        </p:txBody>
      </p:sp>
      <p:sp>
        <p:nvSpPr>
          <p:cNvPr id="29" name="TextBox 28">
            <a:extLst>
              <a:ext uri="{FF2B5EF4-FFF2-40B4-BE49-F238E27FC236}">
                <a16:creationId xmlns:a16="http://schemas.microsoft.com/office/drawing/2014/main" id="{505C5810-7BAF-B30E-1EBF-CCFB235E21B4}"/>
              </a:ext>
            </a:extLst>
          </p:cNvPr>
          <p:cNvSpPr txBox="1"/>
          <p:nvPr/>
        </p:nvSpPr>
        <p:spPr>
          <a:xfrm rot="16200000">
            <a:off x="7489906" y="6077754"/>
            <a:ext cx="485192" cy="246221"/>
          </a:xfrm>
          <a:prstGeom prst="rect">
            <a:avLst/>
          </a:prstGeom>
          <a:noFill/>
        </p:spPr>
        <p:txBody>
          <a:bodyPr wrap="square" rtlCol="0">
            <a:spAutoFit/>
          </a:bodyPr>
          <a:lstStyle/>
          <a:p>
            <a:r>
              <a:rPr lang="en-US" sz="1000" dirty="0"/>
              <a:t>2014</a:t>
            </a:r>
          </a:p>
        </p:txBody>
      </p:sp>
      <p:sp>
        <p:nvSpPr>
          <p:cNvPr id="30" name="TextBox 29">
            <a:extLst>
              <a:ext uri="{FF2B5EF4-FFF2-40B4-BE49-F238E27FC236}">
                <a16:creationId xmlns:a16="http://schemas.microsoft.com/office/drawing/2014/main" id="{BFF5A6D9-5FAD-CBBE-B1D6-0FE51FA0A24F}"/>
              </a:ext>
            </a:extLst>
          </p:cNvPr>
          <p:cNvSpPr txBox="1"/>
          <p:nvPr/>
        </p:nvSpPr>
        <p:spPr>
          <a:xfrm>
            <a:off x="8891123" y="2893484"/>
            <a:ext cx="539620" cy="253916"/>
          </a:xfrm>
          <a:prstGeom prst="rect">
            <a:avLst/>
          </a:prstGeom>
          <a:noFill/>
        </p:spPr>
        <p:txBody>
          <a:bodyPr wrap="square" rtlCol="0">
            <a:spAutoFit/>
          </a:bodyPr>
          <a:lstStyle/>
          <a:p>
            <a:r>
              <a:rPr lang="en-US" sz="1050" b="1" dirty="0"/>
              <a:t>78.6</a:t>
            </a:r>
          </a:p>
        </p:txBody>
      </p:sp>
      <p:sp>
        <p:nvSpPr>
          <p:cNvPr id="31" name="TextBox 30">
            <a:extLst>
              <a:ext uri="{FF2B5EF4-FFF2-40B4-BE49-F238E27FC236}">
                <a16:creationId xmlns:a16="http://schemas.microsoft.com/office/drawing/2014/main" id="{4612E565-133A-8034-2675-1D4D62F58127}"/>
              </a:ext>
            </a:extLst>
          </p:cNvPr>
          <p:cNvSpPr txBox="1"/>
          <p:nvPr/>
        </p:nvSpPr>
        <p:spPr>
          <a:xfrm>
            <a:off x="2365576" y="5818760"/>
            <a:ext cx="299691" cy="261610"/>
          </a:xfrm>
          <a:prstGeom prst="rect">
            <a:avLst/>
          </a:prstGeom>
          <a:noFill/>
        </p:spPr>
        <p:txBody>
          <a:bodyPr wrap="square" rtlCol="0">
            <a:spAutoFit/>
          </a:bodyPr>
          <a:lstStyle/>
          <a:p>
            <a:r>
              <a:rPr lang="en-US" sz="1100" dirty="0"/>
              <a:t>0</a:t>
            </a:r>
          </a:p>
        </p:txBody>
      </p:sp>
      <p:sp>
        <p:nvSpPr>
          <p:cNvPr id="32" name="TextBox 31">
            <a:extLst>
              <a:ext uri="{FF2B5EF4-FFF2-40B4-BE49-F238E27FC236}">
                <a16:creationId xmlns:a16="http://schemas.microsoft.com/office/drawing/2014/main" id="{FFB25AEA-2438-67A0-40E7-CAF0FFF185DA}"/>
              </a:ext>
            </a:extLst>
          </p:cNvPr>
          <p:cNvSpPr txBox="1"/>
          <p:nvPr/>
        </p:nvSpPr>
        <p:spPr>
          <a:xfrm>
            <a:off x="2249166" y="4383770"/>
            <a:ext cx="483747" cy="261610"/>
          </a:xfrm>
          <a:prstGeom prst="rect">
            <a:avLst/>
          </a:prstGeom>
          <a:noFill/>
        </p:spPr>
        <p:txBody>
          <a:bodyPr wrap="square" rtlCol="0">
            <a:spAutoFit/>
          </a:bodyPr>
          <a:lstStyle/>
          <a:p>
            <a:r>
              <a:rPr lang="en-US" sz="1100" dirty="0"/>
              <a:t>40</a:t>
            </a:r>
          </a:p>
        </p:txBody>
      </p:sp>
      <p:sp>
        <p:nvSpPr>
          <p:cNvPr id="34" name="TextBox 33">
            <a:extLst>
              <a:ext uri="{FF2B5EF4-FFF2-40B4-BE49-F238E27FC236}">
                <a16:creationId xmlns:a16="http://schemas.microsoft.com/office/drawing/2014/main" id="{6E9F7E05-7CA9-64C0-97A7-48BC5F52454E}"/>
              </a:ext>
            </a:extLst>
          </p:cNvPr>
          <p:cNvSpPr txBox="1"/>
          <p:nvPr/>
        </p:nvSpPr>
        <p:spPr>
          <a:xfrm>
            <a:off x="2197133" y="1589932"/>
            <a:ext cx="483747" cy="261610"/>
          </a:xfrm>
          <a:prstGeom prst="rect">
            <a:avLst/>
          </a:prstGeom>
          <a:noFill/>
        </p:spPr>
        <p:txBody>
          <a:bodyPr wrap="square" rtlCol="0">
            <a:spAutoFit/>
          </a:bodyPr>
          <a:lstStyle/>
          <a:p>
            <a:r>
              <a:rPr lang="en-US" sz="1100" dirty="0"/>
              <a:t>120</a:t>
            </a:r>
          </a:p>
        </p:txBody>
      </p:sp>
      <p:sp>
        <p:nvSpPr>
          <p:cNvPr id="35" name="TextBox 34">
            <a:extLst>
              <a:ext uri="{FF2B5EF4-FFF2-40B4-BE49-F238E27FC236}">
                <a16:creationId xmlns:a16="http://schemas.microsoft.com/office/drawing/2014/main" id="{D4DEDD30-0BE3-C5FD-7254-06460C5129DA}"/>
              </a:ext>
            </a:extLst>
          </p:cNvPr>
          <p:cNvSpPr txBox="1"/>
          <p:nvPr/>
        </p:nvSpPr>
        <p:spPr>
          <a:xfrm>
            <a:off x="2242528" y="2986851"/>
            <a:ext cx="483747" cy="261610"/>
          </a:xfrm>
          <a:prstGeom prst="rect">
            <a:avLst/>
          </a:prstGeom>
          <a:noFill/>
        </p:spPr>
        <p:txBody>
          <a:bodyPr wrap="square" rtlCol="0">
            <a:spAutoFit/>
          </a:bodyPr>
          <a:lstStyle/>
          <a:p>
            <a:r>
              <a:rPr lang="en-US" sz="1100" dirty="0"/>
              <a:t>80</a:t>
            </a:r>
          </a:p>
        </p:txBody>
      </p:sp>
      <p:sp>
        <p:nvSpPr>
          <p:cNvPr id="2" name="TextBox 1">
            <a:extLst>
              <a:ext uri="{FF2B5EF4-FFF2-40B4-BE49-F238E27FC236}">
                <a16:creationId xmlns:a16="http://schemas.microsoft.com/office/drawing/2014/main" id="{4506C7D8-0577-EF72-9296-09DAC95CC988}"/>
              </a:ext>
            </a:extLst>
          </p:cNvPr>
          <p:cNvSpPr txBox="1"/>
          <p:nvPr/>
        </p:nvSpPr>
        <p:spPr>
          <a:xfrm>
            <a:off x="164592" y="6350207"/>
            <a:ext cx="280831" cy="369332"/>
          </a:xfrm>
          <a:prstGeom prst="rect">
            <a:avLst/>
          </a:prstGeom>
          <a:noFill/>
        </p:spPr>
        <p:txBody>
          <a:bodyPr wrap="square" rtlCol="0">
            <a:spAutoFit/>
          </a:bodyPr>
          <a:lstStyle/>
          <a:p>
            <a:r>
              <a:rPr lang="en-US" dirty="0"/>
              <a:t>K</a:t>
            </a:r>
          </a:p>
        </p:txBody>
      </p:sp>
      <p:sp>
        <p:nvSpPr>
          <p:cNvPr id="8" name="TextBox 7">
            <a:extLst>
              <a:ext uri="{FF2B5EF4-FFF2-40B4-BE49-F238E27FC236}">
                <a16:creationId xmlns:a16="http://schemas.microsoft.com/office/drawing/2014/main" id="{441FC8BE-A6EA-E3CD-2DB7-7944C9696DB0}"/>
              </a:ext>
            </a:extLst>
          </p:cNvPr>
          <p:cNvSpPr txBox="1"/>
          <p:nvPr/>
        </p:nvSpPr>
        <p:spPr>
          <a:xfrm>
            <a:off x="847252" y="267884"/>
            <a:ext cx="8796867" cy="369332"/>
          </a:xfrm>
          <a:prstGeom prst="rect">
            <a:avLst/>
          </a:prstGeom>
          <a:noFill/>
        </p:spPr>
        <p:txBody>
          <a:bodyPr wrap="square">
            <a:spAutoFit/>
          </a:bodyPr>
          <a:lstStyle/>
          <a:p>
            <a:pPr algn="l" fontAlgn="base"/>
            <a:r>
              <a:rPr lang="en-US" b="1" i="0" dirty="0">
                <a:effectLst/>
                <a:latin typeface="Open Sans" panose="020B0606030504020204" pitchFamily="34" charset="0"/>
              </a:rPr>
              <a:t>Number of metformin prescriptions in the U.S. from 2004 to 2020</a:t>
            </a:r>
            <a:r>
              <a:rPr lang="en-US" b="0" i="1" dirty="0">
                <a:effectLst/>
                <a:latin typeface="Open Sans" panose="020B0606030504020204" pitchFamily="34" charset="0"/>
              </a:rPr>
              <a:t>(in millions)</a:t>
            </a:r>
            <a:endParaRPr lang="en-US" b="1" i="0" dirty="0">
              <a:effectLst/>
              <a:latin typeface="Open Sans" panose="020B0606030504020204" pitchFamily="34" charset="0"/>
            </a:endParaRPr>
          </a:p>
        </p:txBody>
      </p:sp>
    </p:spTree>
    <p:extLst>
      <p:ext uri="{BB962C8B-B14F-4D97-AF65-F5344CB8AC3E}">
        <p14:creationId xmlns:p14="http://schemas.microsoft.com/office/powerpoint/2010/main" val="1813024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BF272-CFC6-4725-7FF8-738C29B34805}"/>
              </a:ext>
            </a:extLst>
          </p:cNvPr>
          <p:cNvSpPr>
            <a:spLocks noGrp="1"/>
          </p:cNvSpPr>
          <p:nvPr>
            <p:ph type="title"/>
          </p:nvPr>
        </p:nvSpPr>
        <p:spPr>
          <a:xfrm>
            <a:off x="1047238" y="632245"/>
            <a:ext cx="2635435" cy="1227131"/>
          </a:xfrm>
        </p:spPr>
        <p:txBody>
          <a:bodyPr/>
          <a:lstStyle/>
          <a:p>
            <a:pPr defTabSz="841248"/>
            <a:r>
              <a:rPr lang="en-US" sz="4048" b="1" kern="1200">
                <a:solidFill>
                  <a:schemeClr val="tx1"/>
                </a:solidFill>
                <a:latin typeface="+mj-lt"/>
                <a:ea typeface="+mj-ea"/>
                <a:cs typeface="+mj-cs"/>
              </a:rPr>
              <a:t>Summary</a:t>
            </a:r>
            <a:endParaRPr lang="en-US" b="1"/>
          </a:p>
        </p:txBody>
      </p:sp>
      <p:graphicFrame>
        <p:nvGraphicFramePr>
          <p:cNvPr id="20" name="Content Placeholder 2">
            <a:extLst>
              <a:ext uri="{FF2B5EF4-FFF2-40B4-BE49-F238E27FC236}">
                <a16:creationId xmlns:a16="http://schemas.microsoft.com/office/drawing/2014/main" id="{8C66DBD4-92D4-78DE-7731-842DF72CEACA}"/>
              </a:ext>
            </a:extLst>
          </p:cNvPr>
          <p:cNvGraphicFramePr>
            <a:graphicFrameLocks noGrp="1"/>
          </p:cNvGraphicFramePr>
          <p:nvPr>
            <p:ph idx="1"/>
          </p:nvPr>
        </p:nvGraphicFramePr>
        <p:xfrm>
          <a:off x="973875" y="2836449"/>
          <a:ext cx="9734743" cy="3564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7E0AE5E-F741-4A0F-1F93-B02AE572BDAA}"/>
              </a:ext>
            </a:extLst>
          </p:cNvPr>
          <p:cNvSpPr txBox="1"/>
          <p:nvPr/>
        </p:nvSpPr>
        <p:spPr>
          <a:xfrm>
            <a:off x="973875" y="5883848"/>
            <a:ext cx="327313" cy="347146"/>
          </a:xfrm>
          <a:prstGeom prst="rect">
            <a:avLst/>
          </a:prstGeom>
          <a:noFill/>
        </p:spPr>
        <p:txBody>
          <a:bodyPr wrap="square" rtlCol="0">
            <a:spAutoFit/>
          </a:bodyPr>
          <a:lstStyle/>
          <a:p>
            <a:pPr defTabSz="841248">
              <a:spcAft>
                <a:spcPts val="600"/>
              </a:spcAft>
            </a:pPr>
            <a:r>
              <a:rPr lang="en-US" sz="1656" kern="1200">
                <a:solidFill>
                  <a:schemeClr val="tx1"/>
                </a:solidFill>
                <a:latin typeface="+mn-lt"/>
                <a:ea typeface="+mn-ea"/>
                <a:cs typeface="+mn-cs"/>
              </a:rPr>
              <a:t>K</a:t>
            </a:r>
            <a:endParaRPr lang="en-US"/>
          </a:p>
        </p:txBody>
      </p:sp>
      <p:sp>
        <p:nvSpPr>
          <p:cNvPr id="6" name="TextBox 5">
            <a:extLst>
              <a:ext uri="{FF2B5EF4-FFF2-40B4-BE49-F238E27FC236}">
                <a16:creationId xmlns:a16="http://schemas.microsoft.com/office/drawing/2014/main" id="{72A347A5-69CE-93BB-DBBB-E0A8E6C53DAA}"/>
              </a:ext>
            </a:extLst>
          </p:cNvPr>
          <p:cNvSpPr txBox="1"/>
          <p:nvPr/>
        </p:nvSpPr>
        <p:spPr>
          <a:xfrm>
            <a:off x="8365422" y="632245"/>
            <a:ext cx="2852703" cy="1795008"/>
          </a:xfrm>
          <a:prstGeom prst="rect">
            <a:avLst/>
          </a:prstGeom>
          <a:noFill/>
          <a:ln w="38100">
            <a:solidFill>
              <a:schemeClr val="tx1"/>
            </a:solidFill>
          </a:ln>
        </p:spPr>
        <p:txBody>
          <a:bodyPr wrap="square" rtlCol="0">
            <a:spAutoFit/>
          </a:bodyPr>
          <a:lstStyle/>
          <a:p>
            <a:pPr defTabSz="841248">
              <a:spcAft>
                <a:spcPts val="600"/>
              </a:spcAft>
            </a:pPr>
            <a:r>
              <a:rPr lang="en-US" sz="3680" kern="1200">
                <a:solidFill>
                  <a:schemeClr val="tx1"/>
                </a:solidFill>
                <a:latin typeface="+mn-lt"/>
                <a:ea typeface="+mn-ea"/>
                <a:cs typeface="+mn-cs"/>
              </a:rPr>
              <a:t>Is Metformin a Wonder Drug?</a:t>
            </a:r>
            <a:endParaRPr lang="en-US" sz="4000"/>
          </a:p>
        </p:txBody>
      </p:sp>
      <p:pic>
        <p:nvPicPr>
          <p:cNvPr id="7" name="Picture 6">
            <a:extLst>
              <a:ext uri="{FF2B5EF4-FFF2-40B4-BE49-F238E27FC236}">
                <a16:creationId xmlns:a16="http://schemas.microsoft.com/office/drawing/2014/main" id="{D52665C9-B1B6-7B93-634E-746CFEBB0015}"/>
              </a:ext>
            </a:extLst>
          </p:cNvPr>
          <p:cNvPicPr>
            <a:picLocks noChangeAspect="1"/>
          </p:cNvPicPr>
          <p:nvPr/>
        </p:nvPicPr>
        <p:blipFill>
          <a:blip r:embed="rId7"/>
          <a:stretch>
            <a:fillRect/>
          </a:stretch>
        </p:blipFill>
        <p:spPr>
          <a:xfrm>
            <a:off x="4712581" y="457200"/>
            <a:ext cx="2257332" cy="2257332"/>
          </a:xfrm>
          <a:prstGeom prst="rect">
            <a:avLst/>
          </a:prstGeom>
        </p:spPr>
      </p:pic>
    </p:spTree>
    <p:extLst>
      <p:ext uri="{BB962C8B-B14F-4D97-AF65-F5344CB8AC3E}">
        <p14:creationId xmlns:p14="http://schemas.microsoft.com/office/powerpoint/2010/main" val="3825687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2FADC1-B6EB-B9D7-0DFC-41021EDF17F1}"/>
              </a:ext>
            </a:extLst>
          </p:cNvPr>
          <p:cNvSpPr>
            <a:spLocks noGrp="1"/>
          </p:cNvSpPr>
          <p:nvPr>
            <p:ph idx="1"/>
          </p:nvPr>
        </p:nvSpPr>
        <p:spPr>
          <a:xfrm>
            <a:off x="1197865" y="953311"/>
            <a:ext cx="9390888" cy="7086600"/>
          </a:xfrm>
        </p:spPr>
        <p:txBody>
          <a:bodyPr>
            <a:normAutofit/>
          </a:bodyPr>
          <a:lstStyle/>
          <a:p>
            <a:pPr marL="0" indent="0">
              <a:buNone/>
            </a:pPr>
            <a:r>
              <a:rPr lang="en-US" sz="1000" dirty="0">
                <a:latin typeface="Times New Roman" panose="02020603050405020304" pitchFamily="18" charset="0"/>
                <a:cs typeface="Times New Roman" panose="02020603050405020304" pitchFamily="18" charset="0"/>
              </a:rPr>
              <a:t>Federal Drug Administration (FDA). (2017). FDA Drug Safety Communication: FDA revises warnings regarding use of the diabetes medicine metformin in certain patients with reduced. (Safety Announcement).  kidhttps://www.fda.gov/drugs/drug-safety-and-availability/fda-drug-safety-communication-fda-revises-warnings-regarding-use-diabetes-medicine-metformin-certain#:~:text=Data%20Summary,mild%20to%20moderate%20renal%20impairment.ney function. </a:t>
            </a:r>
          </a:p>
          <a:p>
            <a:pPr marL="0" indent="0">
              <a:buNone/>
            </a:pPr>
            <a:r>
              <a:rPr lang="en-US" sz="1000" dirty="0" err="1">
                <a:latin typeface="Times New Roman" panose="02020603050405020304" pitchFamily="18" charset="0"/>
                <a:cs typeface="Times New Roman" panose="02020603050405020304" pitchFamily="18" charset="0"/>
              </a:rPr>
              <a:t>Shmerling</a:t>
            </a:r>
            <a:r>
              <a:rPr lang="en-US" sz="1000" dirty="0">
                <a:latin typeface="Times New Roman" panose="02020603050405020304" pitchFamily="18" charset="0"/>
                <a:cs typeface="Times New Roman" panose="02020603050405020304" pitchFamily="18" charset="0"/>
              </a:rPr>
              <a:t>, R.H. (2021). Is metformin a </a:t>
            </a:r>
            <a:r>
              <a:rPr lang="en-US" sz="1000" dirty="0" err="1">
                <a:latin typeface="Times New Roman" panose="02020603050405020304" pitchFamily="18" charset="0"/>
                <a:cs typeface="Times New Roman" panose="02020603050405020304" pitchFamily="18" charset="0"/>
              </a:rPr>
              <a:t>wonderdrug</a:t>
            </a:r>
            <a:r>
              <a:rPr lang="en-US"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hlinkClick r:id="rId2"/>
              </a:rPr>
              <a:t>https://www.health.harvard.edu/blog/is-metformin-a-wonder-drug-202109222605#:~:text=Medicines%20containing%20guanidine%2C%20such%20as,by%20the%20discovery%20of%20insulin</a:t>
            </a:r>
            <a:r>
              <a:rPr lang="en-US" sz="1000" dirty="0">
                <a:latin typeface="Times New Roman" panose="02020603050405020304" pitchFamily="18" charset="0"/>
                <a:cs typeface="Times New Roman" panose="02020603050405020304" pitchFamily="18" charset="0"/>
              </a:rPr>
              <a:t>.</a:t>
            </a:r>
          </a:p>
          <a:p>
            <a:pPr marL="0" indent="0">
              <a:buNone/>
            </a:pPr>
            <a:r>
              <a:rPr lang="en-US" sz="1000" dirty="0">
                <a:latin typeface="Times New Roman" panose="02020603050405020304" pitchFamily="18" charset="0"/>
                <a:cs typeface="Times New Roman" panose="02020603050405020304" pitchFamily="18" charset="0"/>
              </a:rPr>
              <a:t>Kao HW, Tsai KW, Lin </a:t>
            </a:r>
            <a:r>
              <a:rPr lang="en-US" sz="1000" dirty="0" err="1">
                <a:latin typeface="Times New Roman" panose="02020603050405020304" pitchFamily="18" charset="0"/>
                <a:cs typeface="Times New Roman" panose="02020603050405020304" pitchFamily="18" charset="0"/>
              </a:rPr>
              <a:t>Wc</a:t>
            </a:r>
            <a:r>
              <a:rPr lang="en-US" sz="1000" dirty="0">
                <a:latin typeface="Times New Roman" panose="02020603050405020304" pitchFamily="18" charset="0"/>
                <a:cs typeface="Times New Roman" panose="02020603050405020304" pitchFamily="18" charset="0"/>
              </a:rPr>
              <a:t>. Synergistic Effect of Metformin and Lansoprazole Against Gastric Cancer through Growth Inhibition. Int J Med Sci 2023; 20(6):717-724. doi:10.7150/ijms.82407. https://www.medsci.org/v20p0717.htm </a:t>
            </a:r>
          </a:p>
          <a:p>
            <a:pPr marL="0" indent="0">
              <a:buNone/>
            </a:pPr>
            <a:r>
              <a:rPr lang="en-US" sz="1000" dirty="0">
                <a:latin typeface="Times New Roman" panose="02020603050405020304" pitchFamily="18" charset="0"/>
                <a:cs typeface="Times New Roman" panose="02020603050405020304" pitchFamily="18" charset="0"/>
              </a:rPr>
              <a:t>de Vries, S. T., </a:t>
            </a:r>
            <a:r>
              <a:rPr lang="en-US" sz="1000" dirty="0" err="1">
                <a:latin typeface="Times New Roman" panose="02020603050405020304" pitchFamily="18" charset="0"/>
                <a:cs typeface="Times New Roman" panose="02020603050405020304" pitchFamily="18" charset="0"/>
              </a:rPr>
              <a:t>Denig</a:t>
            </a:r>
            <a:r>
              <a:rPr lang="en-US" sz="1000" dirty="0">
                <a:latin typeface="Times New Roman" panose="02020603050405020304" pitchFamily="18" charset="0"/>
                <a:cs typeface="Times New Roman" panose="02020603050405020304" pitchFamily="18" charset="0"/>
              </a:rPr>
              <a:t>, P., </a:t>
            </a:r>
            <a:r>
              <a:rPr lang="en-US" sz="1000" dirty="0" err="1">
                <a:latin typeface="Times New Roman" panose="02020603050405020304" pitchFamily="18" charset="0"/>
                <a:cs typeface="Times New Roman" panose="02020603050405020304" pitchFamily="18" charset="0"/>
              </a:rPr>
              <a:t>Ekhart</a:t>
            </a:r>
            <a:r>
              <a:rPr lang="en-US" sz="1000" dirty="0">
                <a:latin typeface="Times New Roman" panose="02020603050405020304" pitchFamily="18" charset="0"/>
                <a:cs typeface="Times New Roman" panose="02020603050405020304" pitchFamily="18" charset="0"/>
              </a:rPr>
              <a:t>, C., Mol, P. G. M., &amp; van </a:t>
            </a:r>
            <a:r>
              <a:rPr lang="en-US" sz="1000" dirty="0" err="1">
                <a:latin typeface="Times New Roman" panose="02020603050405020304" pitchFamily="18" charset="0"/>
                <a:cs typeface="Times New Roman" panose="02020603050405020304" pitchFamily="18" charset="0"/>
              </a:rPr>
              <a:t>Puijenbroek</a:t>
            </a:r>
            <a:r>
              <a:rPr lang="en-US" sz="1000" dirty="0">
                <a:latin typeface="Times New Roman" panose="02020603050405020304" pitchFamily="18" charset="0"/>
                <a:cs typeface="Times New Roman" panose="02020603050405020304" pitchFamily="18" charset="0"/>
              </a:rPr>
              <a:t>, E. P. (2020). Sex Differences in Adverse Drug Reactions of Metformin: A Longitudinal Survey Study. Drug safety, 43(5), 489–495. https://doi.org/10.1007/s40264-020-00913-8</a:t>
            </a:r>
          </a:p>
          <a:p>
            <a:pPr marL="0" indent="0">
              <a:buNone/>
            </a:pPr>
            <a:endParaRPr lang="en-US" sz="1000" dirty="0"/>
          </a:p>
        </p:txBody>
      </p:sp>
      <p:sp>
        <p:nvSpPr>
          <p:cNvPr id="4" name="TextBox 3">
            <a:extLst>
              <a:ext uri="{FF2B5EF4-FFF2-40B4-BE49-F238E27FC236}">
                <a16:creationId xmlns:a16="http://schemas.microsoft.com/office/drawing/2014/main" id="{2C4F94C7-D9B8-3EB5-560F-AED828AB11F2}"/>
              </a:ext>
            </a:extLst>
          </p:cNvPr>
          <p:cNvSpPr txBox="1"/>
          <p:nvPr/>
        </p:nvSpPr>
        <p:spPr>
          <a:xfrm>
            <a:off x="2569894" y="215398"/>
            <a:ext cx="6202017" cy="369332"/>
          </a:xfrm>
          <a:prstGeom prst="rect">
            <a:avLst/>
          </a:prstGeom>
          <a:noFill/>
        </p:spPr>
        <p:txBody>
          <a:bodyPr wrap="square" rtlCol="0">
            <a:spAutoFit/>
          </a:bodyPr>
          <a:lstStyle/>
          <a:p>
            <a:pPr algn="ctr"/>
            <a:r>
              <a:rPr lang="en-US" b="1" dirty="0"/>
              <a:t>References </a:t>
            </a:r>
          </a:p>
        </p:txBody>
      </p:sp>
    </p:spTree>
    <p:extLst>
      <p:ext uri="{BB962C8B-B14F-4D97-AF65-F5344CB8AC3E}">
        <p14:creationId xmlns:p14="http://schemas.microsoft.com/office/powerpoint/2010/main" val="1795653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6EACC-F082-8D9F-E7FE-51A6D8F17B2B}"/>
              </a:ext>
            </a:extLst>
          </p:cNvPr>
          <p:cNvPicPr>
            <a:picLocks noChangeAspect="1"/>
          </p:cNvPicPr>
          <p:nvPr/>
        </p:nvPicPr>
        <p:blipFill>
          <a:blip r:embed="rId2"/>
          <a:stretch>
            <a:fillRect/>
          </a:stretch>
        </p:blipFill>
        <p:spPr>
          <a:xfrm>
            <a:off x="697598" y="1102168"/>
            <a:ext cx="9058275" cy="3756093"/>
          </a:xfrm>
          <a:prstGeom prst="rect">
            <a:avLst/>
          </a:prstGeom>
        </p:spPr>
      </p:pic>
    </p:spTree>
    <p:extLst>
      <p:ext uri="{BB962C8B-B14F-4D97-AF65-F5344CB8AC3E}">
        <p14:creationId xmlns:p14="http://schemas.microsoft.com/office/powerpoint/2010/main" val="3778404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8F935-FFF9-ED32-2FBA-A2E60A40DD34}"/>
              </a:ext>
            </a:extLst>
          </p:cNvPr>
          <p:cNvSpPr txBox="1"/>
          <p:nvPr/>
        </p:nvSpPr>
        <p:spPr>
          <a:xfrm>
            <a:off x="243190" y="272623"/>
            <a:ext cx="11537005" cy="4706866"/>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References</a:t>
            </a:r>
          </a:p>
          <a:p>
            <a:pPr marL="0" marR="0">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1.Khan, A. (n.d.).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Prevalence of Vitamin B12 Deficiency in Patients with Type II Diabetes Mellitus on Metformin: A Study from Khyber Pakhtunkhwa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National Library of Medicine. https://www.ncbi.nlm.nih.gov/pmc/articles/PMC5647126/ accessed 07/25/2023</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Alvarez, M., Sierra, O. R., Saavedra, G., &amp;amp; Moreno, S. (2019, October 1). Vitamin B12 deficiency and diabetic neuropathy in patients taking metformin: A cross-sectional study. Endocrine connections. https://www.ncbi.nlm.nih.gov/pmc/articles/PMC6790897/#:~:text=of%20vitamin%20B12.-,Higher%20doses%20of%20metformin%20and%20male%20sex%20were%20factors%20related,in%20patients%20with%20diabetic%20neuropathy.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Ahmed, M. (2016).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Metformin and Vitamin B12 Deficiency: Where Do We Stand?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Department of Pharmacology, Faculty of Health Sciences, University of Pretoria, Pretoria, South Africa. https://journals.library.ualberta.ca/jpps/index.php/JPPS/article/view/27581/20867</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5458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30ED70-5AC8-3D55-7103-1316CAB5CE70}"/>
              </a:ext>
            </a:extLst>
          </p:cNvPr>
          <p:cNvSpPr txBox="1"/>
          <p:nvPr/>
        </p:nvSpPr>
        <p:spPr>
          <a:xfrm>
            <a:off x="554736" y="1027468"/>
            <a:ext cx="10211562" cy="923330"/>
          </a:xfrm>
          <a:prstGeom prst="rect">
            <a:avLst/>
          </a:prstGeom>
          <a:noFill/>
        </p:spPr>
        <p:txBody>
          <a:bodyPr wrap="square">
            <a:spAutoFit/>
          </a:bodyPr>
          <a:lstStyle/>
          <a:p>
            <a:r>
              <a:rPr lang="en-US" dirty="0"/>
              <a:t>Corrigendum to “Metformin-associated lactic acidosis: Current perspectives on causes and risk” [Metabolism 65 (2016) 20–29] Ralph </a:t>
            </a:r>
            <a:r>
              <a:rPr lang="en-US" dirty="0" err="1"/>
              <a:t>DeFronzo</a:t>
            </a:r>
            <a:r>
              <a:rPr lang="en-US" dirty="0"/>
              <a:t> a , G. Alexander </a:t>
            </a:r>
            <a:r>
              <a:rPr lang="en-US" dirty="0" err="1"/>
              <a:t>Flemingb</a:t>
            </a:r>
            <a:r>
              <a:rPr lang="en-US" dirty="0"/>
              <a:t> , Kim </a:t>
            </a:r>
            <a:r>
              <a:rPr lang="en-US" dirty="0" err="1"/>
              <a:t>Chenc</a:t>
            </a:r>
            <a:r>
              <a:rPr lang="en-US" dirty="0"/>
              <a:t> , Thomas A. </a:t>
            </a:r>
            <a:r>
              <a:rPr lang="en-US" dirty="0" err="1"/>
              <a:t>Bicsakc</a:t>
            </a:r>
            <a:r>
              <a:rPr lang="en-US" dirty="0"/>
              <a:t>,⁎</a:t>
            </a:r>
          </a:p>
          <a:p>
            <a:r>
              <a:rPr lang="en-US" dirty="0"/>
              <a:t>https://www.metabolismjournal.com/article/S0026-0495(15)00306-6/fulltext </a:t>
            </a:r>
          </a:p>
        </p:txBody>
      </p:sp>
      <p:sp>
        <p:nvSpPr>
          <p:cNvPr id="4" name="TextBox 3">
            <a:extLst>
              <a:ext uri="{FF2B5EF4-FFF2-40B4-BE49-F238E27FC236}">
                <a16:creationId xmlns:a16="http://schemas.microsoft.com/office/drawing/2014/main" id="{38B5AE7A-6A05-B1D4-E239-6386765970C6}"/>
              </a:ext>
            </a:extLst>
          </p:cNvPr>
          <p:cNvSpPr txBox="1"/>
          <p:nvPr/>
        </p:nvSpPr>
        <p:spPr>
          <a:xfrm>
            <a:off x="554736" y="283464"/>
            <a:ext cx="5541264" cy="369332"/>
          </a:xfrm>
          <a:prstGeom prst="rect">
            <a:avLst/>
          </a:prstGeom>
          <a:noFill/>
        </p:spPr>
        <p:txBody>
          <a:bodyPr wrap="square" rtlCol="0">
            <a:spAutoFit/>
          </a:bodyPr>
          <a:lstStyle/>
          <a:p>
            <a:r>
              <a:rPr lang="en-US" dirty="0"/>
              <a:t>References </a:t>
            </a:r>
          </a:p>
        </p:txBody>
      </p:sp>
      <p:sp>
        <p:nvSpPr>
          <p:cNvPr id="5" name="TextBox 4">
            <a:extLst>
              <a:ext uri="{FF2B5EF4-FFF2-40B4-BE49-F238E27FC236}">
                <a16:creationId xmlns:a16="http://schemas.microsoft.com/office/drawing/2014/main" id="{ED70D5CA-DFAE-8E67-D0EA-44BEA13E24BE}"/>
              </a:ext>
            </a:extLst>
          </p:cNvPr>
          <p:cNvSpPr txBox="1"/>
          <p:nvPr/>
        </p:nvSpPr>
        <p:spPr>
          <a:xfrm>
            <a:off x="554736" y="2228671"/>
            <a:ext cx="9436608" cy="1200329"/>
          </a:xfrm>
          <a:prstGeom prst="rect">
            <a:avLst/>
          </a:prstGeom>
          <a:noFill/>
        </p:spPr>
        <p:txBody>
          <a:bodyPr wrap="square" rtlCol="0">
            <a:spAutoFit/>
          </a:bodyPr>
          <a:lstStyle/>
          <a:p>
            <a:pPr algn="l"/>
            <a:r>
              <a:rPr lang="en-US" b="0" i="0" dirty="0">
                <a:effectLst/>
                <a:latin typeface="Roboto" panose="02000000000000000000" pitchFamily="2" charset="0"/>
                <a:hlinkClick r:id="rId2"/>
              </a:rPr>
              <a:t>D-Lactic Acid as a Metabolite: Toxicology, Diagnosis, and Detection</a:t>
            </a:r>
          </a:p>
          <a:p>
            <a:pPr algn="l"/>
            <a:r>
              <a:rPr lang="en-US" b="0" i="0" dirty="0">
                <a:effectLst/>
                <a:latin typeface="Roboto" panose="02000000000000000000" pitchFamily="2" charset="0"/>
                <a:hlinkClick r:id="rId3"/>
              </a:rPr>
              <a:t>M. </a:t>
            </a:r>
            <a:r>
              <a:rPr lang="en-US" b="0" i="0" dirty="0" err="1">
                <a:effectLst/>
                <a:latin typeface="Roboto" panose="02000000000000000000" pitchFamily="2" charset="0"/>
                <a:hlinkClick r:id="rId3"/>
              </a:rPr>
              <a:t>Pohanka</a:t>
            </a:r>
            <a:r>
              <a:rPr lang="en-US" b="0" i="0" dirty="0" err="1">
                <a:effectLst/>
                <a:latin typeface="Roboto" panose="02000000000000000000" pitchFamily="2" charset="0"/>
              </a:rPr>
              <a:t>Chemistry</a:t>
            </a:r>
            <a:r>
              <a:rPr lang="en-US" b="0" i="0" dirty="0">
                <a:effectLst/>
                <a:latin typeface="Roboto" panose="02000000000000000000" pitchFamily="2" charset="0"/>
              </a:rPr>
              <a:t>, Medicine</a:t>
            </a:r>
          </a:p>
          <a:p>
            <a:pPr algn="l"/>
            <a:r>
              <a:rPr lang="en-US" b="0" i="0" dirty="0">
                <a:effectLst/>
                <a:latin typeface="Roboto" panose="02000000000000000000" pitchFamily="2" charset="0"/>
              </a:rPr>
              <a:t>BioMed research international</a:t>
            </a:r>
          </a:p>
          <a:p>
            <a:pPr algn="l">
              <a:buFont typeface="Arial" panose="020B0604020202020204" pitchFamily="34" charset="0"/>
              <a:buChar char="•"/>
            </a:pPr>
            <a:r>
              <a:rPr lang="en-US" b="0" i="0" dirty="0">
                <a:effectLst/>
                <a:latin typeface="Roboto" panose="02000000000000000000" pitchFamily="2" charset="0"/>
              </a:rPr>
              <a:t>2020</a:t>
            </a:r>
          </a:p>
        </p:txBody>
      </p:sp>
      <p:sp>
        <p:nvSpPr>
          <p:cNvPr id="2" name="TextBox 1">
            <a:extLst>
              <a:ext uri="{FF2B5EF4-FFF2-40B4-BE49-F238E27FC236}">
                <a16:creationId xmlns:a16="http://schemas.microsoft.com/office/drawing/2014/main" id="{54A31D5F-305C-002C-49E7-4D3DCB58964F}"/>
              </a:ext>
            </a:extLst>
          </p:cNvPr>
          <p:cNvSpPr txBox="1"/>
          <p:nvPr/>
        </p:nvSpPr>
        <p:spPr>
          <a:xfrm>
            <a:off x="554736" y="3706873"/>
            <a:ext cx="10059288" cy="2585323"/>
          </a:xfrm>
          <a:prstGeom prst="rect">
            <a:avLst/>
          </a:prstGeom>
          <a:noFill/>
        </p:spPr>
        <p:txBody>
          <a:bodyPr wrap="square" rtlCol="0">
            <a:spAutoFit/>
          </a:bodyPr>
          <a:lstStyle/>
          <a:p>
            <a:pPr algn="l"/>
            <a:r>
              <a:rPr lang="en-US" b="0" i="0" dirty="0">
                <a:effectLst/>
                <a:latin typeface="Arial" panose="020B0604020202020204" pitchFamily="34" charset="0"/>
              </a:rPr>
              <a:t>Rena G, Hardie DG, Pearson ER: </a:t>
            </a:r>
            <a:r>
              <a:rPr lang="en-US" b="0" i="0" dirty="0">
                <a:effectLst/>
                <a:latin typeface="Arial" panose="020B0604020202020204" pitchFamily="34" charset="0"/>
                <a:hlinkClick r:id="rId4"/>
              </a:rPr>
              <a:t>The mechanisms of action of metformin</a:t>
            </a:r>
            <a:r>
              <a:rPr lang="en-US" b="0" i="0" dirty="0">
                <a:effectLst/>
                <a:latin typeface="Arial" panose="020B0604020202020204" pitchFamily="34" charset="0"/>
              </a:rPr>
              <a:t>. </a:t>
            </a:r>
            <a:r>
              <a:rPr lang="en-US" b="0" i="0" dirty="0" err="1">
                <a:effectLst/>
                <a:latin typeface="Arial" panose="020B0604020202020204" pitchFamily="34" charset="0"/>
              </a:rPr>
              <a:t>Diabetologia</a:t>
            </a:r>
            <a:r>
              <a:rPr lang="en-US" b="0" i="0" dirty="0">
                <a:effectLst/>
                <a:latin typeface="Arial" panose="020B0604020202020204" pitchFamily="34" charset="0"/>
              </a:rPr>
              <a:t>. 2017, 60:1577-1585. </a:t>
            </a:r>
            <a:r>
              <a:rPr lang="en-US" b="0" i="0" dirty="0">
                <a:effectLst/>
                <a:latin typeface="Arial" panose="020B0604020202020204" pitchFamily="34" charset="0"/>
                <a:hlinkClick r:id="rId4"/>
              </a:rPr>
              <a:t>10.1007/s00125-017-4342-z</a:t>
            </a:r>
            <a:endParaRPr lang="en-US" b="0" i="0" dirty="0">
              <a:effectLst/>
              <a:latin typeface="Arial" panose="020B0604020202020204" pitchFamily="34" charset="0"/>
            </a:endParaRPr>
          </a:p>
          <a:p>
            <a:pPr algn="l"/>
            <a:endParaRPr lang="en-US" b="0" i="0" dirty="0">
              <a:effectLst/>
              <a:latin typeface="Arial" panose="020B0604020202020204" pitchFamily="34" charset="0"/>
            </a:endParaRPr>
          </a:p>
          <a:p>
            <a:pPr algn="l"/>
            <a:r>
              <a:rPr lang="en-US" b="0" i="0" dirty="0">
                <a:effectLst/>
                <a:latin typeface="Arial" panose="020B0604020202020204" pitchFamily="34" charset="0"/>
              </a:rPr>
              <a:t>Corcoran C, Jacobs TF: </a:t>
            </a:r>
            <a:r>
              <a:rPr lang="en-US" b="0" i="0" dirty="0">
                <a:effectLst/>
                <a:latin typeface="Arial" panose="020B0604020202020204" pitchFamily="34" charset="0"/>
                <a:hlinkClick r:id="rId5"/>
              </a:rPr>
              <a:t>Metformin</a:t>
            </a:r>
            <a:r>
              <a:rPr lang="en-US" b="0" i="0" dirty="0">
                <a:effectLst/>
                <a:latin typeface="Arial" panose="020B0604020202020204" pitchFamily="34" charset="0"/>
              </a:rPr>
              <a:t>. </a:t>
            </a:r>
            <a:r>
              <a:rPr lang="en-US" b="0" i="0" dirty="0" err="1">
                <a:effectLst/>
                <a:latin typeface="Arial" panose="020B0604020202020204" pitchFamily="34" charset="0"/>
              </a:rPr>
              <a:t>StatPearls</a:t>
            </a:r>
            <a:r>
              <a:rPr lang="en-US" b="0" i="0" dirty="0">
                <a:effectLst/>
                <a:latin typeface="Arial" panose="020B0604020202020204" pitchFamily="34" charset="0"/>
              </a:rPr>
              <a:t> Publishing, Treasure Island, FL; 2022.</a:t>
            </a:r>
          </a:p>
          <a:p>
            <a:pPr algn="l"/>
            <a:endParaRPr lang="en-US" b="0" i="0" dirty="0">
              <a:effectLst/>
              <a:latin typeface="Arial" panose="020B0604020202020204" pitchFamily="34" charset="0"/>
            </a:endParaRPr>
          </a:p>
          <a:p>
            <a:pPr algn="l"/>
            <a:r>
              <a:rPr lang="en-US" b="0" i="0" dirty="0">
                <a:effectLst/>
                <a:latin typeface="Arial" panose="020B0604020202020204" pitchFamily="34" charset="0"/>
              </a:rPr>
              <a:t>Crowley MJ, </a:t>
            </a:r>
            <a:r>
              <a:rPr lang="en-US" b="0" i="0" dirty="0" err="1">
                <a:effectLst/>
                <a:latin typeface="Arial" panose="020B0604020202020204" pitchFamily="34" charset="0"/>
              </a:rPr>
              <a:t>Diamantidis</a:t>
            </a:r>
            <a:r>
              <a:rPr lang="en-US" b="0" i="0" dirty="0">
                <a:effectLst/>
                <a:latin typeface="Arial" panose="020B0604020202020204" pitchFamily="34" charset="0"/>
              </a:rPr>
              <a:t> CJ, McDuffie JR, et al.: </a:t>
            </a:r>
            <a:r>
              <a:rPr lang="en-US" b="0" i="0" dirty="0">
                <a:effectLst/>
                <a:latin typeface="Arial" panose="020B0604020202020204" pitchFamily="34" charset="0"/>
                <a:hlinkClick r:id="rId6"/>
              </a:rPr>
              <a:t>Metformin Use in Patients with Historical Contraindications or Precautions: Evidence-based Synthesis Program</a:t>
            </a:r>
            <a:r>
              <a:rPr lang="en-US" b="0" i="0" dirty="0">
                <a:effectLst/>
                <a:latin typeface="Arial" panose="020B0604020202020204" pitchFamily="34" charset="0"/>
              </a:rPr>
              <a:t>. Department of Veterans Affairs (US), Washington, DC; 2016.</a:t>
            </a:r>
          </a:p>
          <a:p>
            <a:endParaRPr lang="en-US" dirty="0"/>
          </a:p>
        </p:txBody>
      </p:sp>
    </p:spTree>
    <p:extLst>
      <p:ext uri="{BB962C8B-B14F-4D97-AF65-F5344CB8AC3E}">
        <p14:creationId xmlns:p14="http://schemas.microsoft.com/office/powerpoint/2010/main" val="742783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7D18A-F301-7F3C-6A5E-895620F3763A}"/>
              </a:ext>
            </a:extLst>
          </p:cNvPr>
          <p:cNvSpPr>
            <a:spLocks noGrp="1"/>
          </p:cNvSpPr>
          <p:nvPr>
            <p:ph type="title"/>
          </p:nvPr>
        </p:nvSpPr>
        <p:spPr>
          <a:xfrm>
            <a:off x="1559642" y="140007"/>
            <a:ext cx="9072716" cy="1124462"/>
          </a:xfrm>
          <a:solidFill>
            <a:schemeClr val="tx2">
              <a:lumMod val="75000"/>
            </a:schemeClr>
          </a:solidFill>
          <a:ln>
            <a:solidFill>
              <a:srgbClr val="00B0F0"/>
            </a:solidFill>
          </a:ln>
        </p:spPr>
        <p:txBody>
          <a:bodyPr>
            <a:normAutofit/>
          </a:bodyPr>
          <a:lstStyle/>
          <a:p>
            <a:r>
              <a:rPr lang="en-US" b="1" dirty="0">
                <a:solidFill>
                  <a:srgbClr val="00B0F0"/>
                </a:solidFill>
              </a:rPr>
              <a:t>The Negative Side Effects of Metformin</a:t>
            </a:r>
          </a:p>
        </p:txBody>
      </p:sp>
      <p:sp>
        <p:nvSpPr>
          <p:cNvPr id="3" name="Content Placeholder 2">
            <a:extLst>
              <a:ext uri="{FF2B5EF4-FFF2-40B4-BE49-F238E27FC236}">
                <a16:creationId xmlns:a16="http://schemas.microsoft.com/office/drawing/2014/main" id="{DBE45E83-B74F-C97E-DFCC-93604E1054D1}"/>
              </a:ext>
            </a:extLst>
          </p:cNvPr>
          <p:cNvSpPr>
            <a:spLocks noGrp="1"/>
          </p:cNvSpPr>
          <p:nvPr>
            <p:ph idx="1"/>
          </p:nvPr>
        </p:nvSpPr>
        <p:spPr>
          <a:xfrm>
            <a:off x="838200" y="1833204"/>
            <a:ext cx="4618703" cy="4538099"/>
          </a:xfrm>
        </p:spPr>
        <p:txBody>
          <a:bodyPr>
            <a:normAutofit/>
          </a:bodyPr>
          <a:lstStyle/>
          <a:p>
            <a:pPr marL="0" indent="0">
              <a:buNone/>
            </a:pPr>
            <a:r>
              <a:rPr lang="en-US" b="1" dirty="0"/>
              <a:t>Mild</a:t>
            </a:r>
            <a:r>
              <a:rPr lang="en-US" dirty="0"/>
              <a:t>: </a:t>
            </a:r>
          </a:p>
          <a:p>
            <a:pPr lvl="1"/>
            <a:r>
              <a:rPr lang="en-US" dirty="0"/>
              <a:t>Nausea, stomach pain and upset, and diarrhea</a:t>
            </a:r>
          </a:p>
          <a:p>
            <a:pPr lvl="1"/>
            <a:r>
              <a:rPr lang="en-US" dirty="0"/>
              <a:t>Heartburn and gas </a:t>
            </a:r>
          </a:p>
          <a:p>
            <a:pPr lvl="1"/>
            <a:r>
              <a:rPr lang="en-US" dirty="0"/>
              <a:t>Dizziness</a:t>
            </a:r>
          </a:p>
          <a:p>
            <a:pPr lvl="1"/>
            <a:r>
              <a:rPr lang="en-US" dirty="0"/>
              <a:t>Muscle aches</a:t>
            </a:r>
          </a:p>
          <a:p>
            <a:pPr lvl="1"/>
            <a:r>
              <a:rPr lang="en-US" dirty="0"/>
              <a:t>Fatigue</a:t>
            </a:r>
          </a:p>
          <a:p>
            <a:pPr marL="0" indent="0">
              <a:buNone/>
            </a:pPr>
            <a:endParaRPr lang="en-US" dirty="0"/>
          </a:p>
          <a:p>
            <a:pPr marL="0" indent="0">
              <a:buNone/>
            </a:pPr>
            <a:endParaRPr lang="en-US" dirty="0"/>
          </a:p>
          <a:p>
            <a:endParaRPr lang="en-US" dirty="0"/>
          </a:p>
        </p:txBody>
      </p:sp>
      <p:sp>
        <p:nvSpPr>
          <p:cNvPr id="5" name="Content Placeholder 2">
            <a:extLst>
              <a:ext uri="{FF2B5EF4-FFF2-40B4-BE49-F238E27FC236}">
                <a16:creationId xmlns:a16="http://schemas.microsoft.com/office/drawing/2014/main" id="{9E03FDA0-3104-4B68-64D3-16044907ABC6}"/>
              </a:ext>
            </a:extLst>
          </p:cNvPr>
          <p:cNvSpPr txBox="1">
            <a:spLocks/>
          </p:cNvSpPr>
          <p:nvPr/>
        </p:nvSpPr>
        <p:spPr>
          <a:xfrm>
            <a:off x="6603591" y="2585371"/>
            <a:ext cx="4618703" cy="4538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More serious</a:t>
            </a:r>
            <a:r>
              <a:rPr lang="en-US" dirty="0"/>
              <a:t>:</a:t>
            </a:r>
          </a:p>
          <a:p>
            <a:pPr lvl="1"/>
            <a:r>
              <a:rPr lang="en-US" dirty="0"/>
              <a:t>Severe allergic reactions</a:t>
            </a:r>
          </a:p>
          <a:p>
            <a:pPr lvl="1"/>
            <a:r>
              <a:rPr lang="en-US" dirty="0"/>
              <a:t>Lactic Acidosis</a:t>
            </a:r>
          </a:p>
          <a:p>
            <a:pPr lvl="1"/>
            <a:r>
              <a:rPr lang="en-US" dirty="0"/>
              <a:t>Lowers B12 </a:t>
            </a:r>
          </a:p>
          <a:p>
            <a:pPr lvl="1"/>
            <a:r>
              <a:rPr lang="en-US" dirty="0"/>
              <a:t>Drug interactions</a:t>
            </a:r>
          </a:p>
          <a:p>
            <a:pPr lvl="1"/>
            <a:r>
              <a:rPr lang="en-US" dirty="0"/>
              <a:t>Difficulty in breathing</a:t>
            </a:r>
          </a:p>
          <a:p>
            <a:pPr lvl="1"/>
            <a:r>
              <a:rPr lang="en-US" dirty="0"/>
              <a:t>Irregular heartbeat</a:t>
            </a:r>
          </a:p>
          <a:p>
            <a:pPr marL="0" indent="0">
              <a:buFont typeface="Arial" panose="020B0604020202020204" pitchFamily="34" charset="0"/>
              <a:buNone/>
            </a:pPr>
            <a:endParaRPr lang="en-US" dirty="0"/>
          </a:p>
          <a:p>
            <a:endParaRPr lang="en-US" dirty="0"/>
          </a:p>
        </p:txBody>
      </p:sp>
      <p:pic>
        <p:nvPicPr>
          <p:cNvPr id="2050" name="Picture 2" descr="Nausea PNG, Clipart, Adult, Backgrounds, Cartoon, Characters, Cheerful Free  PNG Download">
            <a:extLst>
              <a:ext uri="{FF2B5EF4-FFF2-40B4-BE49-F238E27FC236}">
                <a16:creationId xmlns:a16="http://schemas.microsoft.com/office/drawing/2014/main" id="{437E3D32-9FDC-4CDA-3FCB-7FF26582D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994" y="4475008"/>
            <a:ext cx="3238597" cy="3186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18492E-D42B-DD2D-BD51-A3A74DCB0ED2}"/>
              </a:ext>
            </a:extLst>
          </p:cNvPr>
          <p:cNvSpPr txBox="1"/>
          <p:nvPr/>
        </p:nvSpPr>
        <p:spPr>
          <a:xfrm>
            <a:off x="265176" y="6371303"/>
            <a:ext cx="256032" cy="369332"/>
          </a:xfrm>
          <a:prstGeom prst="rect">
            <a:avLst/>
          </a:prstGeom>
          <a:noFill/>
        </p:spPr>
        <p:txBody>
          <a:bodyPr wrap="square" rtlCol="0">
            <a:spAutoFit/>
          </a:bodyPr>
          <a:lstStyle/>
          <a:p>
            <a:r>
              <a:rPr lang="en-US" dirty="0"/>
              <a:t>K</a:t>
            </a:r>
          </a:p>
        </p:txBody>
      </p:sp>
    </p:spTree>
    <p:extLst>
      <p:ext uri="{BB962C8B-B14F-4D97-AF65-F5344CB8AC3E}">
        <p14:creationId xmlns:p14="http://schemas.microsoft.com/office/powerpoint/2010/main" val="40705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ocioeconomic health issues">
            <a:extLst>
              <a:ext uri="{FF2B5EF4-FFF2-40B4-BE49-F238E27FC236}">
                <a16:creationId xmlns:a16="http://schemas.microsoft.com/office/drawing/2014/main" id="{FB059AF6-B004-3597-E609-2A9951E0E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240" y="1889722"/>
            <a:ext cx="828675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47833F-0BDF-DFB9-48A5-0B1168E7D589}"/>
              </a:ext>
            </a:extLst>
          </p:cNvPr>
          <p:cNvSpPr>
            <a:spLocks noGrp="1"/>
          </p:cNvSpPr>
          <p:nvPr>
            <p:ph type="title"/>
          </p:nvPr>
        </p:nvSpPr>
        <p:spPr>
          <a:xfrm>
            <a:off x="5442005" y="177119"/>
            <a:ext cx="6286168" cy="1158252"/>
          </a:xfrm>
        </p:spPr>
        <p:txBody>
          <a:bodyPr/>
          <a:lstStyle/>
          <a:p>
            <a:r>
              <a:rPr lang="en-US" dirty="0"/>
              <a:t>socioeconomic Effects</a:t>
            </a:r>
          </a:p>
        </p:txBody>
      </p:sp>
      <p:sp>
        <p:nvSpPr>
          <p:cNvPr id="5" name="TextBox 4">
            <a:extLst>
              <a:ext uri="{FF2B5EF4-FFF2-40B4-BE49-F238E27FC236}">
                <a16:creationId xmlns:a16="http://schemas.microsoft.com/office/drawing/2014/main" id="{FA38052A-CADE-4214-70D1-69EDED7A1B8B}"/>
              </a:ext>
            </a:extLst>
          </p:cNvPr>
          <p:cNvSpPr txBox="1"/>
          <p:nvPr/>
        </p:nvSpPr>
        <p:spPr>
          <a:xfrm>
            <a:off x="9571383" y="6496215"/>
            <a:ext cx="2514600" cy="184666"/>
          </a:xfrm>
          <a:prstGeom prst="rect">
            <a:avLst/>
          </a:prstGeom>
          <a:noFill/>
        </p:spPr>
        <p:txBody>
          <a:bodyPr wrap="square">
            <a:spAutoFit/>
          </a:bodyPr>
          <a:lstStyle/>
          <a:p>
            <a:r>
              <a:rPr lang="en-US" sz="600" dirty="0"/>
              <a:t>https://helpfulprofessor.com/socioeconomic-status-examples/</a:t>
            </a:r>
          </a:p>
        </p:txBody>
      </p:sp>
      <p:sp>
        <p:nvSpPr>
          <p:cNvPr id="6" name="TextBox 5">
            <a:extLst>
              <a:ext uri="{FF2B5EF4-FFF2-40B4-BE49-F238E27FC236}">
                <a16:creationId xmlns:a16="http://schemas.microsoft.com/office/drawing/2014/main" id="{CA721348-FFF7-9858-1756-688EC22A59B9}"/>
              </a:ext>
            </a:extLst>
          </p:cNvPr>
          <p:cNvSpPr txBox="1"/>
          <p:nvPr/>
        </p:nvSpPr>
        <p:spPr>
          <a:xfrm>
            <a:off x="1010478" y="1443616"/>
            <a:ext cx="4089621" cy="2308324"/>
          </a:xfrm>
          <a:prstGeom prst="rect">
            <a:avLst/>
          </a:prstGeom>
          <a:noFill/>
        </p:spPr>
        <p:txBody>
          <a:bodyPr wrap="square" rtlCol="0">
            <a:spAutoFit/>
          </a:bodyPr>
          <a:lstStyle/>
          <a:p>
            <a:r>
              <a:rPr lang="en-US" dirty="0"/>
              <a:t>Contributing Factors:</a:t>
            </a:r>
          </a:p>
          <a:p>
            <a:endParaRPr lang="en-US" dirty="0"/>
          </a:p>
          <a:p>
            <a:r>
              <a:rPr lang="en-US" dirty="0"/>
              <a:t>	1. Income level</a:t>
            </a:r>
          </a:p>
          <a:p>
            <a:r>
              <a:rPr lang="en-US" dirty="0"/>
              <a:t>	2. Education level</a:t>
            </a:r>
          </a:p>
          <a:p>
            <a:r>
              <a:rPr lang="en-US" dirty="0"/>
              <a:t>	3. Occupation</a:t>
            </a:r>
          </a:p>
          <a:p>
            <a:r>
              <a:rPr lang="en-US" dirty="0"/>
              <a:t>	4. Family and social support</a:t>
            </a:r>
          </a:p>
          <a:p>
            <a:r>
              <a:rPr lang="en-US" dirty="0"/>
              <a:t>	5. Wealth</a:t>
            </a:r>
          </a:p>
          <a:p>
            <a:r>
              <a:rPr lang="en-US" dirty="0"/>
              <a:t>	6. Access to good nutrition</a:t>
            </a:r>
          </a:p>
        </p:txBody>
      </p:sp>
      <p:sp>
        <p:nvSpPr>
          <p:cNvPr id="7" name="TextBox 6">
            <a:extLst>
              <a:ext uri="{FF2B5EF4-FFF2-40B4-BE49-F238E27FC236}">
                <a16:creationId xmlns:a16="http://schemas.microsoft.com/office/drawing/2014/main" id="{3FB8DB82-E923-208F-F828-E1123FDB32F6}"/>
              </a:ext>
            </a:extLst>
          </p:cNvPr>
          <p:cNvSpPr txBox="1"/>
          <p:nvPr/>
        </p:nvSpPr>
        <p:spPr>
          <a:xfrm>
            <a:off x="850789" y="5064981"/>
            <a:ext cx="7474226" cy="646331"/>
          </a:xfrm>
          <a:prstGeom prst="rect">
            <a:avLst/>
          </a:prstGeom>
          <a:noFill/>
        </p:spPr>
        <p:txBody>
          <a:bodyPr wrap="square" rtlCol="0">
            <a:spAutoFit/>
          </a:bodyPr>
          <a:lstStyle/>
          <a:p>
            <a:endParaRPr lang="en-US" b="1" dirty="0"/>
          </a:p>
          <a:p>
            <a:r>
              <a:rPr lang="en-US" b="1" dirty="0"/>
              <a:t>Low socioeconomic factors can lead to adverse health effects</a:t>
            </a:r>
          </a:p>
        </p:txBody>
      </p:sp>
      <p:sp>
        <p:nvSpPr>
          <p:cNvPr id="8" name="TextBox 7">
            <a:extLst>
              <a:ext uri="{FF2B5EF4-FFF2-40B4-BE49-F238E27FC236}">
                <a16:creationId xmlns:a16="http://schemas.microsoft.com/office/drawing/2014/main" id="{573A9B0D-01EA-6B27-0E80-1B957AA79483}"/>
              </a:ext>
            </a:extLst>
          </p:cNvPr>
          <p:cNvSpPr txBox="1"/>
          <p:nvPr/>
        </p:nvSpPr>
        <p:spPr>
          <a:xfrm>
            <a:off x="8046721" y="6673334"/>
            <a:ext cx="4452730" cy="184666"/>
          </a:xfrm>
          <a:prstGeom prst="rect">
            <a:avLst/>
          </a:prstGeom>
          <a:noFill/>
        </p:spPr>
        <p:txBody>
          <a:bodyPr wrap="square" rtlCol="0">
            <a:spAutoFit/>
          </a:bodyPr>
          <a:lstStyle/>
          <a:p>
            <a:r>
              <a:rPr lang="en-US" sz="600" dirty="0"/>
              <a:t>https://physicians.dukehealth.org/articles/socioeconomic-factors-play-significant-role-health-outcomes</a:t>
            </a:r>
          </a:p>
        </p:txBody>
      </p:sp>
      <p:sp>
        <p:nvSpPr>
          <p:cNvPr id="3" name="TextBox 2">
            <a:extLst>
              <a:ext uri="{FF2B5EF4-FFF2-40B4-BE49-F238E27FC236}">
                <a16:creationId xmlns:a16="http://schemas.microsoft.com/office/drawing/2014/main" id="{F89FF054-D64E-A0C2-F111-081705CD49BF}"/>
              </a:ext>
            </a:extLst>
          </p:cNvPr>
          <p:cNvSpPr txBox="1"/>
          <p:nvPr/>
        </p:nvSpPr>
        <p:spPr>
          <a:xfrm>
            <a:off x="320040" y="6364224"/>
            <a:ext cx="402336" cy="369332"/>
          </a:xfrm>
          <a:prstGeom prst="rect">
            <a:avLst/>
          </a:prstGeom>
          <a:noFill/>
        </p:spPr>
        <p:txBody>
          <a:bodyPr wrap="square" rtlCol="0">
            <a:spAutoFit/>
          </a:bodyPr>
          <a:lstStyle/>
          <a:p>
            <a:r>
              <a:rPr lang="en-US" dirty="0"/>
              <a:t>K</a:t>
            </a:r>
          </a:p>
        </p:txBody>
      </p:sp>
    </p:spTree>
    <p:extLst>
      <p:ext uri="{BB962C8B-B14F-4D97-AF65-F5344CB8AC3E}">
        <p14:creationId xmlns:p14="http://schemas.microsoft.com/office/powerpoint/2010/main" val="379701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en vs. Women: Who Is More Active on Social Media? | Brandwatch">
            <a:extLst>
              <a:ext uri="{FF2B5EF4-FFF2-40B4-BE49-F238E27FC236}">
                <a16:creationId xmlns:a16="http://schemas.microsoft.com/office/drawing/2014/main" id="{95026883-B8AF-040F-A4AB-6E6CE7A84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004" y="441590"/>
            <a:ext cx="3443984" cy="22918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B10410-71C0-13C0-09FF-05B866EB2B58}"/>
              </a:ext>
            </a:extLst>
          </p:cNvPr>
          <p:cNvSpPr>
            <a:spLocks noGrp="1"/>
          </p:cNvSpPr>
          <p:nvPr>
            <p:ph type="title"/>
          </p:nvPr>
        </p:nvSpPr>
        <p:spPr>
          <a:xfrm>
            <a:off x="354012" y="177800"/>
            <a:ext cx="8325964" cy="939799"/>
          </a:xfrm>
        </p:spPr>
        <p:txBody>
          <a:bodyPr>
            <a:noAutofit/>
          </a:bodyPr>
          <a:lstStyle/>
          <a:p>
            <a:pPr algn="ctr"/>
            <a:r>
              <a:rPr lang="en-US" sz="2800" b="1" dirty="0"/>
              <a:t>Gender and metformin-associated </a:t>
            </a:r>
            <a:br>
              <a:rPr lang="en-US" sz="2800" b="1" dirty="0"/>
            </a:br>
            <a:r>
              <a:rPr lang="en-US" sz="2800" b="1" dirty="0"/>
              <a:t>adverse drug reactions</a:t>
            </a:r>
          </a:p>
        </p:txBody>
      </p:sp>
      <p:sp>
        <p:nvSpPr>
          <p:cNvPr id="7" name="TextBox 6">
            <a:extLst>
              <a:ext uri="{FF2B5EF4-FFF2-40B4-BE49-F238E27FC236}">
                <a16:creationId xmlns:a16="http://schemas.microsoft.com/office/drawing/2014/main" id="{511380D5-9996-D511-58EF-8CECE0885FD6}"/>
              </a:ext>
            </a:extLst>
          </p:cNvPr>
          <p:cNvSpPr txBox="1"/>
          <p:nvPr/>
        </p:nvSpPr>
        <p:spPr>
          <a:xfrm>
            <a:off x="9144000" y="6540500"/>
            <a:ext cx="3048000" cy="184666"/>
          </a:xfrm>
          <a:prstGeom prst="rect">
            <a:avLst/>
          </a:prstGeom>
          <a:noFill/>
        </p:spPr>
        <p:txBody>
          <a:bodyPr wrap="square" rtlCol="0">
            <a:spAutoFit/>
          </a:bodyPr>
          <a:lstStyle/>
          <a:p>
            <a:r>
              <a:rPr lang="en-US" sz="600" dirty="0"/>
              <a:t>https://www.ncbi.nlm.nih.gov/pmc/articles/PMC7165141/#FPar1title</a:t>
            </a:r>
          </a:p>
        </p:txBody>
      </p:sp>
      <p:sp>
        <p:nvSpPr>
          <p:cNvPr id="8" name="TextBox 7">
            <a:extLst>
              <a:ext uri="{FF2B5EF4-FFF2-40B4-BE49-F238E27FC236}">
                <a16:creationId xmlns:a16="http://schemas.microsoft.com/office/drawing/2014/main" id="{6719CBD3-77BB-C5EF-DC39-BA44DCC631DB}"/>
              </a:ext>
            </a:extLst>
          </p:cNvPr>
          <p:cNvSpPr txBox="1"/>
          <p:nvPr/>
        </p:nvSpPr>
        <p:spPr>
          <a:xfrm>
            <a:off x="354012" y="2813284"/>
            <a:ext cx="9513888"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t>Gender differences in the number and severity of side effects were observed in the initial dosing of Metformin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Women had more side effects than men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Women were more likely to discontinue use of Metformin because of adverse side effects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Women may benefit from lower doses of the drug</a:t>
            </a:r>
          </a:p>
          <a:p>
            <a:endParaRPr lang="en-US" dirty="0"/>
          </a:p>
          <a:p>
            <a:pPr marL="285750" indent="-285750">
              <a:buFont typeface="Wingdings" panose="05000000000000000000" pitchFamily="2" charset="2"/>
              <a:buChar char="§"/>
            </a:pPr>
            <a:r>
              <a:rPr lang="en-US" dirty="0"/>
              <a:t>Patients who quickly changed doses reported more side effects</a:t>
            </a:r>
          </a:p>
          <a:p>
            <a:pPr marL="285750" indent="-285750">
              <a:buFont typeface="Wingdings" panose="05000000000000000000" pitchFamily="2" charset="2"/>
              <a:buChar char="§"/>
            </a:pPr>
            <a:endParaRPr lang="en-US" dirty="0"/>
          </a:p>
        </p:txBody>
      </p:sp>
      <p:sp>
        <p:nvSpPr>
          <p:cNvPr id="3" name="TextBox 2">
            <a:extLst>
              <a:ext uri="{FF2B5EF4-FFF2-40B4-BE49-F238E27FC236}">
                <a16:creationId xmlns:a16="http://schemas.microsoft.com/office/drawing/2014/main" id="{553EB82C-1C3F-75D6-43C7-12A1460B802A}"/>
              </a:ext>
            </a:extLst>
          </p:cNvPr>
          <p:cNvSpPr txBox="1"/>
          <p:nvPr/>
        </p:nvSpPr>
        <p:spPr>
          <a:xfrm>
            <a:off x="354012" y="6409944"/>
            <a:ext cx="487236" cy="369332"/>
          </a:xfrm>
          <a:prstGeom prst="rect">
            <a:avLst/>
          </a:prstGeom>
          <a:noFill/>
        </p:spPr>
        <p:txBody>
          <a:bodyPr wrap="square" rtlCol="0">
            <a:spAutoFit/>
          </a:bodyPr>
          <a:lstStyle/>
          <a:p>
            <a:r>
              <a:rPr lang="en-US" dirty="0"/>
              <a:t>RD</a:t>
            </a:r>
          </a:p>
        </p:txBody>
      </p:sp>
    </p:spTree>
    <p:extLst>
      <p:ext uri="{BB962C8B-B14F-4D97-AF65-F5344CB8AC3E}">
        <p14:creationId xmlns:p14="http://schemas.microsoft.com/office/powerpoint/2010/main" val="2289425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46C07D-28F3-4BF3-7299-0AF9685F52E4}"/>
              </a:ext>
            </a:extLst>
          </p:cNvPr>
          <p:cNvPicPr>
            <a:picLocks noChangeAspect="1"/>
          </p:cNvPicPr>
          <p:nvPr/>
        </p:nvPicPr>
        <p:blipFill rotWithShape="1">
          <a:blip r:embed="rId2"/>
          <a:srcRect r="40758"/>
          <a:stretch/>
        </p:blipFill>
        <p:spPr>
          <a:xfrm>
            <a:off x="274678" y="281562"/>
            <a:ext cx="4482148" cy="5880100"/>
          </a:xfrm>
          <a:prstGeom prst="rect">
            <a:avLst/>
          </a:prstGeom>
        </p:spPr>
      </p:pic>
      <p:pic>
        <p:nvPicPr>
          <p:cNvPr id="2" name="Picture 1">
            <a:extLst>
              <a:ext uri="{FF2B5EF4-FFF2-40B4-BE49-F238E27FC236}">
                <a16:creationId xmlns:a16="http://schemas.microsoft.com/office/drawing/2014/main" id="{66C59E43-4BDD-BF97-1336-0ED276C05C86}"/>
              </a:ext>
            </a:extLst>
          </p:cNvPr>
          <p:cNvPicPr>
            <a:picLocks noChangeAspect="1"/>
          </p:cNvPicPr>
          <p:nvPr/>
        </p:nvPicPr>
        <p:blipFill rotWithShape="1">
          <a:blip r:embed="rId3"/>
          <a:srcRect l="18749" t="36812" r="8433" b="-1266"/>
          <a:stretch/>
        </p:blipFill>
        <p:spPr>
          <a:xfrm>
            <a:off x="8026258" y="1484657"/>
            <a:ext cx="3891064" cy="2971395"/>
          </a:xfrm>
          <a:prstGeom prst="rect">
            <a:avLst/>
          </a:prstGeom>
        </p:spPr>
      </p:pic>
      <p:pic>
        <p:nvPicPr>
          <p:cNvPr id="5" name="Picture 4">
            <a:extLst>
              <a:ext uri="{FF2B5EF4-FFF2-40B4-BE49-F238E27FC236}">
                <a16:creationId xmlns:a16="http://schemas.microsoft.com/office/drawing/2014/main" id="{06E13638-D614-EB10-22F6-0658842CBA69}"/>
              </a:ext>
            </a:extLst>
          </p:cNvPr>
          <p:cNvPicPr>
            <a:picLocks noChangeAspect="1"/>
          </p:cNvPicPr>
          <p:nvPr/>
        </p:nvPicPr>
        <p:blipFill rotWithShape="1">
          <a:blip r:embed="rId4"/>
          <a:srcRect l="17047" t="50103"/>
          <a:stretch/>
        </p:blipFill>
        <p:spPr>
          <a:xfrm>
            <a:off x="6741268" y="4893013"/>
            <a:ext cx="4938307" cy="1516096"/>
          </a:xfrm>
          <a:prstGeom prst="rect">
            <a:avLst/>
          </a:prstGeom>
        </p:spPr>
      </p:pic>
      <p:sp>
        <p:nvSpPr>
          <p:cNvPr id="4" name="TextBox 3">
            <a:extLst>
              <a:ext uri="{FF2B5EF4-FFF2-40B4-BE49-F238E27FC236}">
                <a16:creationId xmlns:a16="http://schemas.microsoft.com/office/drawing/2014/main" id="{B0C23749-0A91-94E5-BE81-2CEC1D2E9BB7}"/>
              </a:ext>
            </a:extLst>
          </p:cNvPr>
          <p:cNvSpPr txBox="1"/>
          <p:nvPr/>
        </p:nvSpPr>
        <p:spPr>
          <a:xfrm>
            <a:off x="354012" y="6409944"/>
            <a:ext cx="487236" cy="369332"/>
          </a:xfrm>
          <a:prstGeom prst="rect">
            <a:avLst/>
          </a:prstGeom>
          <a:noFill/>
        </p:spPr>
        <p:txBody>
          <a:bodyPr wrap="square" rtlCol="0">
            <a:spAutoFit/>
          </a:bodyPr>
          <a:lstStyle/>
          <a:p>
            <a:r>
              <a:rPr lang="en-US" dirty="0"/>
              <a:t>RD</a:t>
            </a:r>
          </a:p>
        </p:txBody>
      </p:sp>
      <p:sp>
        <p:nvSpPr>
          <p:cNvPr id="6" name="TextBox 5">
            <a:extLst>
              <a:ext uri="{FF2B5EF4-FFF2-40B4-BE49-F238E27FC236}">
                <a16:creationId xmlns:a16="http://schemas.microsoft.com/office/drawing/2014/main" id="{91C70DCA-3944-5292-C2D3-A78BC707C7BA}"/>
              </a:ext>
            </a:extLst>
          </p:cNvPr>
          <p:cNvSpPr txBox="1"/>
          <p:nvPr/>
        </p:nvSpPr>
        <p:spPr>
          <a:xfrm>
            <a:off x="5099901" y="339075"/>
            <a:ext cx="6890994" cy="707886"/>
          </a:xfrm>
          <a:prstGeom prst="rect">
            <a:avLst/>
          </a:prstGeom>
          <a:noFill/>
        </p:spPr>
        <p:txBody>
          <a:bodyPr wrap="square" rtlCol="0">
            <a:spAutoFit/>
          </a:bodyPr>
          <a:lstStyle/>
          <a:p>
            <a:r>
              <a:rPr lang="en-US" sz="2000" b="1" dirty="0"/>
              <a:t>Tables of Metformin use for men and women over months and </a:t>
            </a:r>
          </a:p>
          <a:p>
            <a:r>
              <a:rPr lang="en-US" sz="2000" b="1" dirty="0"/>
              <a:t>Tables of the most common side effects separated by gender</a:t>
            </a:r>
          </a:p>
        </p:txBody>
      </p:sp>
      <p:pic>
        <p:nvPicPr>
          <p:cNvPr id="8" name="Picture 7">
            <a:extLst>
              <a:ext uri="{FF2B5EF4-FFF2-40B4-BE49-F238E27FC236}">
                <a16:creationId xmlns:a16="http://schemas.microsoft.com/office/drawing/2014/main" id="{51CFB31E-76B0-5970-7A4F-7C631B08C622}"/>
              </a:ext>
            </a:extLst>
          </p:cNvPr>
          <p:cNvPicPr>
            <a:picLocks noChangeAspect="1"/>
          </p:cNvPicPr>
          <p:nvPr/>
        </p:nvPicPr>
        <p:blipFill>
          <a:blip r:embed="rId5"/>
          <a:stretch>
            <a:fillRect/>
          </a:stretch>
        </p:blipFill>
        <p:spPr>
          <a:xfrm>
            <a:off x="4881607" y="2092750"/>
            <a:ext cx="3019870" cy="2024013"/>
          </a:xfrm>
          <a:prstGeom prst="rect">
            <a:avLst/>
          </a:prstGeom>
        </p:spPr>
      </p:pic>
      <p:sp>
        <p:nvSpPr>
          <p:cNvPr id="9" name="TextBox 8">
            <a:extLst>
              <a:ext uri="{FF2B5EF4-FFF2-40B4-BE49-F238E27FC236}">
                <a16:creationId xmlns:a16="http://schemas.microsoft.com/office/drawing/2014/main" id="{095A9F46-B763-8C30-C9E3-93666F9693E3}"/>
              </a:ext>
            </a:extLst>
          </p:cNvPr>
          <p:cNvSpPr txBox="1"/>
          <p:nvPr/>
        </p:nvSpPr>
        <p:spPr>
          <a:xfrm>
            <a:off x="4881607" y="1784973"/>
            <a:ext cx="758952" cy="307777"/>
          </a:xfrm>
          <a:prstGeom prst="rect">
            <a:avLst/>
          </a:prstGeom>
          <a:noFill/>
        </p:spPr>
        <p:txBody>
          <a:bodyPr wrap="square" rtlCol="0">
            <a:spAutoFit/>
          </a:bodyPr>
          <a:lstStyle/>
          <a:p>
            <a:r>
              <a:rPr lang="en-US" sz="1400" dirty="0"/>
              <a:t>Table 2 </a:t>
            </a:r>
          </a:p>
        </p:txBody>
      </p:sp>
      <p:sp>
        <p:nvSpPr>
          <p:cNvPr id="10" name="TextBox 9">
            <a:extLst>
              <a:ext uri="{FF2B5EF4-FFF2-40B4-BE49-F238E27FC236}">
                <a16:creationId xmlns:a16="http://schemas.microsoft.com/office/drawing/2014/main" id="{5678AD50-ED8D-15D5-EBA1-1905E560DADE}"/>
              </a:ext>
            </a:extLst>
          </p:cNvPr>
          <p:cNvSpPr txBox="1"/>
          <p:nvPr/>
        </p:nvSpPr>
        <p:spPr>
          <a:xfrm>
            <a:off x="6741268" y="4579219"/>
            <a:ext cx="758952" cy="307777"/>
          </a:xfrm>
          <a:prstGeom prst="rect">
            <a:avLst/>
          </a:prstGeom>
          <a:noFill/>
        </p:spPr>
        <p:txBody>
          <a:bodyPr wrap="square" rtlCol="0">
            <a:spAutoFit/>
          </a:bodyPr>
          <a:lstStyle/>
          <a:p>
            <a:r>
              <a:rPr lang="en-US" sz="1400" dirty="0"/>
              <a:t>Table 4</a:t>
            </a:r>
          </a:p>
        </p:txBody>
      </p:sp>
      <p:sp>
        <p:nvSpPr>
          <p:cNvPr id="11" name="TextBox 10">
            <a:extLst>
              <a:ext uri="{FF2B5EF4-FFF2-40B4-BE49-F238E27FC236}">
                <a16:creationId xmlns:a16="http://schemas.microsoft.com/office/drawing/2014/main" id="{61107250-3475-EE84-6E42-BE379EFE8CF8}"/>
              </a:ext>
            </a:extLst>
          </p:cNvPr>
          <p:cNvSpPr txBox="1"/>
          <p:nvPr/>
        </p:nvSpPr>
        <p:spPr>
          <a:xfrm>
            <a:off x="8026258" y="1415967"/>
            <a:ext cx="758952" cy="307777"/>
          </a:xfrm>
          <a:prstGeom prst="rect">
            <a:avLst/>
          </a:prstGeom>
          <a:noFill/>
        </p:spPr>
        <p:txBody>
          <a:bodyPr wrap="square" rtlCol="0">
            <a:spAutoFit/>
          </a:bodyPr>
          <a:lstStyle/>
          <a:p>
            <a:r>
              <a:rPr lang="en-US" sz="1400" dirty="0"/>
              <a:t>Table 3</a:t>
            </a:r>
          </a:p>
        </p:txBody>
      </p:sp>
    </p:spTree>
    <p:extLst>
      <p:ext uri="{BB962C8B-B14F-4D97-AF65-F5344CB8AC3E}">
        <p14:creationId xmlns:p14="http://schemas.microsoft.com/office/powerpoint/2010/main" val="2748005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etformin and Other Medication Interactions">
            <a:extLst>
              <a:ext uri="{FF2B5EF4-FFF2-40B4-BE49-F238E27FC236}">
                <a16:creationId xmlns:a16="http://schemas.microsoft.com/office/drawing/2014/main" id="{D624D5F2-25C8-6A9E-F5DB-C21B3F859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08" y="595353"/>
            <a:ext cx="10979757" cy="58452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50FAF6-B8B1-31EB-40EE-386DAF37B7FF}"/>
              </a:ext>
            </a:extLst>
          </p:cNvPr>
          <p:cNvSpPr>
            <a:spLocks noGrp="1"/>
          </p:cNvSpPr>
          <p:nvPr>
            <p:ph type="title"/>
          </p:nvPr>
        </p:nvSpPr>
        <p:spPr>
          <a:xfrm>
            <a:off x="1057923" y="1982673"/>
            <a:ext cx="6782063" cy="1078580"/>
          </a:xfrm>
        </p:spPr>
        <p:txBody>
          <a:bodyPr/>
          <a:lstStyle/>
          <a:p>
            <a:r>
              <a:rPr lang="en-US" dirty="0"/>
              <a:t>Metformin vs other drugs</a:t>
            </a:r>
          </a:p>
        </p:txBody>
      </p:sp>
      <p:sp>
        <p:nvSpPr>
          <p:cNvPr id="3" name="TextBox 2">
            <a:extLst>
              <a:ext uri="{FF2B5EF4-FFF2-40B4-BE49-F238E27FC236}">
                <a16:creationId xmlns:a16="http://schemas.microsoft.com/office/drawing/2014/main" id="{EDEA85A1-5849-1C03-1E80-4EC10D8CCD63}"/>
              </a:ext>
            </a:extLst>
          </p:cNvPr>
          <p:cNvSpPr txBox="1"/>
          <p:nvPr/>
        </p:nvSpPr>
        <p:spPr>
          <a:xfrm>
            <a:off x="390608" y="6440556"/>
            <a:ext cx="542646" cy="369332"/>
          </a:xfrm>
          <a:prstGeom prst="rect">
            <a:avLst/>
          </a:prstGeom>
          <a:noFill/>
        </p:spPr>
        <p:txBody>
          <a:bodyPr wrap="square" rtlCol="0">
            <a:spAutoFit/>
          </a:bodyPr>
          <a:lstStyle/>
          <a:p>
            <a:r>
              <a:rPr lang="en-US" dirty="0"/>
              <a:t>W</a:t>
            </a:r>
          </a:p>
        </p:txBody>
      </p:sp>
    </p:spTree>
    <p:extLst>
      <p:ext uri="{BB962C8B-B14F-4D97-AF65-F5344CB8AC3E}">
        <p14:creationId xmlns:p14="http://schemas.microsoft.com/office/powerpoint/2010/main" val="1461669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7B000B-405E-DBB5-7D04-B1B6F91F178F}"/>
              </a:ext>
            </a:extLst>
          </p:cNvPr>
          <p:cNvSpPr txBox="1"/>
          <p:nvPr/>
        </p:nvSpPr>
        <p:spPr>
          <a:xfrm>
            <a:off x="2782110" y="6859495"/>
            <a:ext cx="8579796" cy="2256643"/>
          </a:xfrm>
          <a:prstGeom prst="rect">
            <a:avLst/>
          </a:prstGeom>
          <a:noFill/>
        </p:spPr>
        <p:txBody>
          <a:bodyPr wrap="square">
            <a:spAutoFit/>
          </a:bodyPr>
          <a:lstStyle/>
          <a:p>
            <a:pPr marL="342900" marR="0" lvl="0" indent="-342900">
              <a:lnSpc>
                <a:spcPct val="200000"/>
              </a:lnSpc>
              <a:spcBef>
                <a:spcPts val="0"/>
              </a:spcBef>
              <a:spcAft>
                <a:spcPts val="0"/>
              </a:spcAft>
              <a:buFont typeface="Symbol" panose="05050102010706020507" pitchFamily="18" charset="2"/>
              <a:buChar char=""/>
            </a:pP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200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Picture 5">
            <a:extLst>
              <a:ext uri="{FF2B5EF4-FFF2-40B4-BE49-F238E27FC236}">
                <a16:creationId xmlns:a16="http://schemas.microsoft.com/office/drawing/2014/main" id="{D47AE32E-1D04-0B11-1A1C-4DD92A78E745}"/>
              </a:ext>
            </a:extLst>
          </p:cNvPr>
          <p:cNvPicPr>
            <a:picLocks noChangeAspect="1"/>
          </p:cNvPicPr>
          <p:nvPr/>
        </p:nvPicPr>
        <p:blipFill>
          <a:blip r:embed="rId2"/>
          <a:stretch>
            <a:fillRect/>
          </a:stretch>
        </p:blipFill>
        <p:spPr>
          <a:xfrm>
            <a:off x="8712740" y="158576"/>
            <a:ext cx="3271704" cy="3200061"/>
          </a:xfrm>
          <a:prstGeom prst="rect">
            <a:avLst/>
          </a:prstGeom>
        </p:spPr>
      </p:pic>
      <p:sp>
        <p:nvSpPr>
          <p:cNvPr id="7" name="TextBox 6">
            <a:extLst>
              <a:ext uri="{FF2B5EF4-FFF2-40B4-BE49-F238E27FC236}">
                <a16:creationId xmlns:a16="http://schemas.microsoft.com/office/drawing/2014/main" id="{869C454D-141F-4C6E-A467-8C8E51184184}"/>
              </a:ext>
            </a:extLst>
          </p:cNvPr>
          <p:cNvSpPr txBox="1"/>
          <p:nvPr/>
        </p:nvSpPr>
        <p:spPr>
          <a:xfrm>
            <a:off x="291829" y="145915"/>
            <a:ext cx="6780179" cy="523220"/>
          </a:xfrm>
          <a:prstGeom prst="rect">
            <a:avLst/>
          </a:prstGeom>
          <a:noFill/>
        </p:spPr>
        <p:txBody>
          <a:bodyPr wrap="square" rtlCol="0">
            <a:spAutoFit/>
          </a:bodyPr>
          <a:lstStyle/>
          <a:p>
            <a:r>
              <a:rPr lang="en-US" sz="2800" b="1" dirty="0"/>
              <a:t>Metformin, Phenformin, and </a:t>
            </a:r>
            <a:r>
              <a:rPr lang="en-US" sz="2800" b="1" dirty="0" err="1"/>
              <a:t>Mounjaro</a:t>
            </a:r>
            <a:endParaRPr lang="en-US" sz="2800" b="1" dirty="0"/>
          </a:p>
        </p:txBody>
      </p:sp>
      <p:sp>
        <p:nvSpPr>
          <p:cNvPr id="10" name="TextBox 9">
            <a:extLst>
              <a:ext uri="{FF2B5EF4-FFF2-40B4-BE49-F238E27FC236}">
                <a16:creationId xmlns:a16="http://schemas.microsoft.com/office/drawing/2014/main" id="{EABBC510-C3A0-5F36-6AD4-6C1B9163F84D}"/>
              </a:ext>
            </a:extLst>
          </p:cNvPr>
          <p:cNvSpPr txBox="1"/>
          <p:nvPr/>
        </p:nvSpPr>
        <p:spPr>
          <a:xfrm>
            <a:off x="291829" y="669135"/>
            <a:ext cx="8258784" cy="2617320"/>
          </a:xfrm>
          <a:prstGeom prst="rect">
            <a:avLst/>
          </a:prstGeom>
          <a:noFill/>
        </p:spPr>
        <p:txBody>
          <a:bodyPr wrap="square" rtlCol="0">
            <a:spAutoFit/>
          </a:bodyPr>
          <a:lstStyle/>
          <a:p>
            <a:pPr marL="342900" marR="0" lvl="0" indent="-342900">
              <a:lnSpc>
                <a:spcPct val="200000"/>
              </a:lnSpc>
              <a:spcBef>
                <a:spcPts val="0"/>
              </a:spcBef>
              <a:spcAft>
                <a:spcPts val="0"/>
              </a:spcAft>
              <a:buFont typeface="Symbol" panose="05050102010706020507" pitchFamily="18" charset="2"/>
              <a:buChar char=""/>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Metformin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improves the body’s response to insulin and effectively treats type 2 diabetes.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Phenformin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is a common drug used in some forms of metformin that treat type two diabetes.</a:t>
            </a:r>
          </a:p>
          <a:p>
            <a:pPr marL="342900" marR="0" lvl="0" indent="-342900">
              <a:lnSpc>
                <a:spcPct val="200000"/>
              </a:lnSpc>
              <a:spcBef>
                <a:spcPts val="0"/>
              </a:spcBef>
              <a:spcAft>
                <a:spcPts val="0"/>
              </a:spcAft>
              <a:buFont typeface="Symbol" panose="05050102010706020507" pitchFamily="18" charset="2"/>
              <a:buChar char=""/>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Phenformin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is known as a general Biguanides, meaning it is used to mostly lower the blood sugar levels of type two diabetics to keep their levels at a respected level.</a:t>
            </a:r>
          </a:p>
          <a:p>
            <a:pPr marL="342900" marR="0" lvl="0" indent="-342900">
              <a:lnSpc>
                <a:spcPct val="200000"/>
              </a:lnSpc>
              <a:spcBef>
                <a:spcPts val="0"/>
              </a:spcBef>
              <a:spcAft>
                <a:spcPts val="0"/>
              </a:spcAft>
              <a:buFont typeface="Symbol" panose="05050102010706020507" pitchFamily="18" charset="2"/>
              <a:buChar char=""/>
            </a:pPr>
            <a:r>
              <a:rPr lang="en-US" sz="1400" b="1" kern="100" dirty="0" err="1">
                <a:effectLst/>
                <a:latin typeface="Calibri" panose="020F0502020204030204" pitchFamily="34" charset="0"/>
                <a:ea typeface="Calibri" panose="020F0502020204030204" pitchFamily="34" charset="0"/>
                <a:cs typeface="Times New Roman" panose="02020603050405020304" pitchFamily="18" charset="0"/>
              </a:rPr>
              <a:t>Mounjaro</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is a common medication that includes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phenformin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in its creation. Prescribed for Diabetes type 2 patients. </a:t>
            </a:r>
          </a:p>
        </p:txBody>
      </p:sp>
      <p:sp>
        <p:nvSpPr>
          <p:cNvPr id="11" name="TextBox 10">
            <a:extLst>
              <a:ext uri="{FF2B5EF4-FFF2-40B4-BE49-F238E27FC236}">
                <a16:creationId xmlns:a16="http://schemas.microsoft.com/office/drawing/2014/main" id="{E08BD6CF-9198-1532-A9F4-B2DA7DE5989E}"/>
              </a:ext>
            </a:extLst>
          </p:cNvPr>
          <p:cNvSpPr txBox="1"/>
          <p:nvPr/>
        </p:nvSpPr>
        <p:spPr>
          <a:xfrm>
            <a:off x="129702" y="3291646"/>
            <a:ext cx="11770469" cy="3108543"/>
          </a:xfrm>
          <a:prstGeom prst="rect">
            <a:avLst/>
          </a:prstGeom>
          <a:noFill/>
        </p:spPr>
        <p:txBody>
          <a:bodyPr wrap="square" rtlCol="0">
            <a:spAutoFit/>
          </a:bodyPr>
          <a:lstStyle/>
          <a:p>
            <a:pPr marL="342900" marR="0" lvl="0" indent="-342900">
              <a:lnSpc>
                <a:spcPct val="200000"/>
              </a:lnSpc>
              <a:spcBef>
                <a:spcPts val="0"/>
              </a:spcBef>
              <a:spcAft>
                <a:spcPts val="0"/>
              </a:spcAft>
              <a:buFont typeface="Symbol" panose="05050102010706020507" pitchFamily="18" charset="2"/>
              <a:buChar char=""/>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Phenformin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has now been withdrawn in most countries because of its association with severe and occasionally fatal lactic acidosis. It causes fatal conditions in 50% of its users in about 45 noted countries. Its most common fatal side effect includes cardiovascular problems, meaning 50% of its users report trouble breathing after extended use.</a:t>
            </a:r>
          </a:p>
          <a:p>
            <a:pPr marL="342900" marR="0" lvl="0" indent="-342900">
              <a:lnSpc>
                <a:spcPct val="200000"/>
              </a:lnSpc>
              <a:spcBef>
                <a:spcPts val="0"/>
              </a:spcBef>
              <a:spcAft>
                <a:spcPts val="0"/>
              </a:spcAft>
              <a:buFont typeface="Symbol" panose="05050102010706020507" pitchFamily="18" charset="2"/>
              <a:buChar char=""/>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In some cases, the use of </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Phenformin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in prescription drugs can lead to cases of Thyroid cancer, Acute kidney injury, Pancreatitis, Retinopathy, and Severe GI disease.</a:t>
            </a:r>
          </a:p>
          <a:p>
            <a:pPr marL="457200" marR="0" algn="l">
              <a:spcBef>
                <a:spcPts val="0"/>
              </a:spcBef>
              <a:spcAft>
                <a:spcPts val="0"/>
              </a:spcAft>
            </a:pPr>
            <a:r>
              <a:rPr lang="en-US" sz="1400" b="0" i="0" dirty="0">
                <a:effectLst/>
                <a:latin typeface="Symbol" panose="05050102010706020507" pitchFamily="18" charset="2"/>
              </a:rPr>
              <a:t>·</a:t>
            </a:r>
            <a:r>
              <a:rPr lang="en-US" sz="1400" b="0" i="0" dirty="0">
                <a:effectLst/>
                <a:latin typeface="New"/>
              </a:rPr>
              <a:t>         </a:t>
            </a:r>
            <a:r>
              <a:rPr lang="en-US" sz="1400" b="0" i="0" dirty="0">
                <a:effectLst/>
                <a:latin typeface="Calibri" panose="020F0502020204030204" pitchFamily="34" charset="0"/>
              </a:rPr>
              <a:t>There are similar drugs that include the drugs phenformin and have a similar effect on the body as Metformin.  These drugs include Ethinyl estradiol (levonorgestrel), </a:t>
            </a:r>
            <a:r>
              <a:rPr lang="en-US" sz="1400" b="0" i="0" dirty="0" err="1">
                <a:effectLst/>
                <a:latin typeface="Calibri" panose="020F0502020204030204" pitchFamily="34" charset="0"/>
              </a:rPr>
              <a:t>Mounjaro</a:t>
            </a:r>
            <a:r>
              <a:rPr lang="en-US" sz="1400" b="0" i="0" dirty="0">
                <a:effectLst/>
                <a:latin typeface="Calibri" panose="020F0502020204030204" pitchFamily="34" charset="0"/>
              </a:rPr>
              <a:t>, and Ethinyl estradiol (</a:t>
            </a:r>
            <a:r>
              <a:rPr lang="en-US" sz="1400" b="0" i="0" dirty="0" err="1">
                <a:effectLst/>
                <a:latin typeface="Calibri" panose="020F0502020204030204" pitchFamily="34" charset="0"/>
              </a:rPr>
              <a:t>Desogestrel</a:t>
            </a:r>
            <a:r>
              <a:rPr lang="en-US" sz="1400" b="0" i="0" dirty="0">
                <a:effectLst/>
                <a:latin typeface="Calibri" panose="020F0502020204030204" pitchFamily="34" charset="0"/>
              </a:rPr>
              <a:t>).</a:t>
            </a:r>
          </a:p>
          <a:p>
            <a:pPr marL="457200" marR="0" algn="l">
              <a:spcBef>
                <a:spcPts val="0"/>
              </a:spcBef>
              <a:spcAft>
                <a:spcPts val="800"/>
              </a:spcAft>
            </a:pPr>
            <a:r>
              <a:rPr lang="en-US" sz="1400" b="0" i="0" dirty="0">
                <a:effectLst/>
                <a:latin typeface="Symbol" panose="05050102010706020507" pitchFamily="18" charset="2"/>
              </a:rPr>
              <a:t>·</a:t>
            </a:r>
            <a:r>
              <a:rPr lang="en-US" sz="1400" b="0" i="0" dirty="0">
                <a:effectLst/>
                <a:latin typeface="New"/>
              </a:rPr>
              <a:t>         </a:t>
            </a:r>
            <a:r>
              <a:rPr lang="en-US" sz="1400" b="0" i="0" dirty="0">
                <a:effectLst/>
                <a:latin typeface="Calibri" panose="020F0502020204030204" pitchFamily="34" charset="0"/>
              </a:rPr>
              <a:t>All these drugs are prescribed to both regulate insulin levels and sometimes used in Emergency Contraception cases. But all have side effects of raising a patient’s blood pressure, dizziness, and lactic acidosis, which can all  be dangerous in some extreme cases, particularly older patients. </a:t>
            </a:r>
          </a:p>
        </p:txBody>
      </p:sp>
    </p:spTree>
    <p:extLst>
      <p:ext uri="{BB962C8B-B14F-4D97-AF65-F5344CB8AC3E}">
        <p14:creationId xmlns:p14="http://schemas.microsoft.com/office/powerpoint/2010/main" val="406926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48B733-9F28-944F-E6C8-D264E4865FC2}"/>
              </a:ext>
            </a:extLst>
          </p:cNvPr>
          <p:cNvSpPr txBox="1"/>
          <p:nvPr/>
        </p:nvSpPr>
        <p:spPr>
          <a:xfrm>
            <a:off x="7574223" y="6501489"/>
            <a:ext cx="4617777" cy="184666"/>
          </a:xfrm>
          <a:prstGeom prst="rect">
            <a:avLst/>
          </a:prstGeom>
          <a:noFill/>
        </p:spPr>
        <p:txBody>
          <a:bodyPr wrap="square" rtlCol="0">
            <a:spAutoFit/>
          </a:bodyPr>
          <a:lstStyle/>
          <a:p>
            <a:r>
              <a:rPr lang="en-US" sz="600" dirty="0"/>
              <a:t>https://www.nih.gov/news-events/news-releases/two-popular-diabetes-drugs-outperformed-others-large-clinical-trial</a:t>
            </a:r>
          </a:p>
        </p:txBody>
      </p:sp>
      <p:sp>
        <p:nvSpPr>
          <p:cNvPr id="5" name="TextBox 4">
            <a:extLst>
              <a:ext uri="{FF2B5EF4-FFF2-40B4-BE49-F238E27FC236}">
                <a16:creationId xmlns:a16="http://schemas.microsoft.com/office/drawing/2014/main" id="{8ABA2249-B5DB-AC36-BA8D-88C377DBB8C1}"/>
              </a:ext>
            </a:extLst>
          </p:cNvPr>
          <p:cNvSpPr txBox="1"/>
          <p:nvPr/>
        </p:nvSpPr>
        <p:spPr>
          <a:xfrm>
            <a:off x="684212" y="273331"/>
            <a:ext cx="5564188" cy="584775"/>
          </a:xfrm>
          <a:prstGeom prst="rect">
            <a:avLst/>
          </a:prstGeom>
          <a:noFill/>
        </p:spPr>
        <p:txBody>
          <a:bodyPr wrap="square" rtlCol="0">
            <a:spAutoFit/>
          </a:bodyPr>
          <a:lstStyle/>
          <a:p>
            <a:r>
              <a:rPr lang="en-US" sz="3200" b="1" dirty="0"/>
              <a:t>Metformin vs Phenformin</a:t>
            </a:r>
          </a:p>
        </p:txBody>
      </p:sp>
      <p:pic>
        <p:nvPicPr>
          <p:cNvPr id="7" name="Picture 6">
            <a:extLst>
              <a:ext uri="{FF2B5EF4-FFF2-40B4-BE49-F238E27FC236}">
                <a16:creationId xmlns:a16="http://schemas.microsoft.com/office/drawing/2014/main" id="{878510FA-8592-EB02-2291-958B41FBCC70}"/>
              </a:ext>
            </a:extLst>
          </p:cNvPr>
          <p:cNvPicPr>
            <a:picLocks noChangeAspect="1"/>
          </p:cNvPicPr>
          <p:nvPr/>
        </p:nvPicPr>
        <p:blipFill>
          <a:blip r:embed="rId2"/>
          <a:stretch>
            <a:fillRect/>
          </a:stretch>
        </p:blipFill>
        <p:spPr>
          <a:xfrm>
            <a:off x="256612" y="977900"/>
            <a:ext cx="4850409" cy="5708255"/>
          </a:xfrm>
          <a:prstGeom prst="rect">
            <a:avLst/>
          </a:prstGeom>
        </p:spPr>
      </p:pic>
      <p:sp>
        <p:nvSpPr>
          <p:cNvPr id="3" name="TextBox 2">
            <a:extLst>
              <a:ext uri="{FF2B5EF4-FFF2-40B4-BE49-F238E27FC236}">
                <a16:creationId xmlns:a16="http://schemas.microsoft.com/office/drawing/2014/main" id="{D564B479-1206-02E2-39E0-BB603E6784A7}"/>
              </a:ext>
            </a:extLst>
          </p:cNvPr>
          <p:cNvSpPr txBox="1"/>
          <p:nvPr/>
        </p:nvSpPr>
        <p:spPr>
          <a:xfrm>
            <a:off x="8647889" y="6366833"/>
            <a:ext cx="4280170" cy="184666"/>
          </a:xfrm>
          <a:prstGeom prst="rect">
            <a:avLst/>
          </a:prstGeom>
          <a:noFill/>
        </p:spPr>
        <p:txBody>
          <a:bodyPr wrap="square" rtlCol="0">
            <a:spAutoFit/>
          </a:bodyPr>
          <a:lstStyle/>
          <a:p>
            <a:r>
              <a:rPr lang="en-US" sz="600" dirty="0"/>
              <a:t>https://translational-medicine.biomedcentral.com/articles/10.1186/s12967-023-04263-8</a:t>
            </a:r>
          </a:p>
        </p:txBody>
      </p:sp>
      <p:sp>
        <p:nvSpPr>
          <p:cNvPr id="2" name="TextBox 1">
            <a:extLst>
              <a:ext uri="{FF2B5EF4-FFF2-40B4-BE49-F238E27FC236}">
                <a16:creationId xmlns:a16="http://schemas.microsoft.com/office/drawing/2014/main" id="{2F7DD9BD-2A35-9EE0-2DBC-9F3CB9F8D493}"/>
              </a:ext>
            </a:extLst>
          </p:cNvPr>
          <p:cNvSpPr txBox="1"/>
          <p:nvPr/>
        </p:nvSpPr>
        <p:spPr>
          <a:xfrm>
            <a:off x="309308" y="6366833"/>
            <a:ext cx="374904" cy="369332"/>
          </a:xfrm>
          <a:prstGeom prst="rect">
            <a:avLst/>
          </a:prstGeom>
          <a:noFill/>
        </p:spPr>
        <p:txBody>
          <a:bodyPr wrap="square" rtlCol="0">
            <a:spAutoFit/>
          </a:bodyPr>
          <a:lstStyle/>
          <a:p>
            <a:r>
              <a:rPr lang="en-US" dirty="0"/>
              <a:t>W</a:t>
            </a:r>
          </a:p>
        </p:txBody>
      </p:sp>
      <p:pic>
        <p:nvPicPr>
          <p:cNvPr id="8" name="Picture 7">
            <a:extLst>
              <a:ext uri="{FF2B5EF4-FFF2-40B4-BE49-F238E27FC236}">
                <a16:creationId xmlns:a16="http://schemas.microsoft.com/office/drawing/2014/main" id="{DF5CDEAC-6AB3-F603-3E65-34F420EF91E9}"/>
              </a:ext>
            </a:extLst>
          </p:cNvPr>
          <p:cNvPicPr>
            <a:picLocks noChangeAspect="1"/>
          </p:cNvPicPr>
          <p:nvPr/>
        </p:nvPicPr>
        <p:blipFill>
          <a:blip r:embed="rId3"/>
          <a:stretch>
            <a:fillRect/>
          </a:stretch>
        </p:blipFill>
        <p:spPr>
          <a:xfrm>
            <a:off x="5773012" y="992762"/>
            <a:ext cx="5972175" cy="4610100"/>
          </a:xfrm>
          <a:prstGeom prst="rect">
            <a:avLst/>
          </a:prstGeom>
        </p:spPr>
      </p:pic>
    </p:spTree>
    <p:extLst>
      <p:ext uri="{BB962C8B-B14F-4D97-AF65-F5344CB8AC3E}">
        <p14:creationId xmlns:p14="http://schemas.microsoft.com/office/powerpoint/2010/main" val="2383305821"/>
      </p:ext>
    </p:extLst>
  </p:cSld>
  <p:clrMapOvr>
    <a:masterClrMapping/>
  </p:clrMapOvr>
</p:sld>
</file>

<file path=ppt/theme/theme1.xml><?xml version="1.0" encoding="utf-8"?>
<a:theme xmlns:a="http://schemas.openxmlformats.org/drawingml/2006/main" name="Office Theme">
  <a:themeElements>
    <a:clrScheme name="Office">
      <a:dk1>
        <a:sysClr val="windowText" lastClr="3D3D3D"/>
      </a:dk1>
      <a:lt1>
        <a:sysClr val="window" lastClr="FFFAE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3D3D3D"/>
      </a:dk1>
      <a:lt1>
        <a:sysClr val="window" lastClr="FFFAE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7421</TotalTime>
  <Words>2428</Words>
  <Application>Microsoft Office PowerPoint</Application>
  <PresentationFormat>Widescreen</PresentationFormat>
  <Paragraphs>224</Paragraphs>
  <Slides>24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Calibri</vt:lpstr>
      <vt:lpstr>Calibri Light</vt:lpstr>
      <vt:lpstr>Helvetica Neue</vt:lpstr>
      <vt:lpstr>Merriweather</vt:lpstr>
      <vt:lpstr>New</vt:lpstr>
      <vt:lpstr>Open Sans</vt:lpstr>
      <vt:lpstr>Roboto</vt:lpstr>
      <vt:lpstr>Roboto Slab</vt:lpstr>
      <vt:lpstr>Symbol</vt:lpstr>
      <vt:lpstr>Times New Roman</vt:lpstr>
      <vt:lpstr>Wingdings</vt:lpstr>
      <vt:lpstr>Office Theme</vt:lpstr>
      <vt:lpstr>The Side Effects of Metformin</vt:lpstr>
      <vt:lpstr>PowerPoint Presentation</vt:lpstr>
      <vt:lpstr>The Negative Side Effects of Metformin</vt:lpstr>
      <vt:lpstr>socioeconomic Effects</vt:lpstr>
      <vt:lpstr>Gender and metformin-associated  adverse drug reactions</vt:lpstr>
      <vt:lpstr>PowerPoint Presentation</vt:lpstr>
      <vt:lpstr>Metformin vs other drugs</vt:lpstr>
      <vt:lpstr>PowerPoint Presentation</vt:lpstr>
      <vt:lpstr>PowerPoint Presentation</vt:lpstr>
      <vt:lpstr>PowerPoint Presentation</vt:lpstr>
      <vt:lpstr>     </vt:lpstr>
      <vt:lpstr>Laboratory-confirmed Metformin-Associated Lactic Acidosis </vt:lpstr>
      <vt:lpstr>PowerPoint Presentation</vt:lpstr>
      <vt:lpstr>B12   deficiency </vt:lpstr>
      <vt:lpstr>Metformin has been shown to lower b12 levels in patients</vt:lpstr>
      <vt:lpstr>Low levels of B12 can cause peripheral neuropathy</vt:lpstr>
      <vt:lpstr>Positive side effects of metformin</vt:lpstr>
      <vt:lpstr>Cardiovascular disease lowered by Metformin</vt:lpstr>
      <vt:lpstr>Table showing Cardiovascular and diabetes information for different groups over time</vt:lpstr>
      <vt:lpstr>Summary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Negative Side Effects of Meformin</dc:title>
  <dc:creator>Kathy Parrott</dc:creator>
  <cp:lastModifiedBy>Kathy Parrott</cp:lastModifiedBy>
  <cp:revision>1</cp:revision>
  <dcterms:created xsi:type="dcterms:W3CDTF">2023-07-28T00:29:08Z</dcterms:created>
  <dcterms:modified xsi:type="dcterms:W3CDTF">2023-08-03T04:05:32Z</dcterms:modified>
</cp:coreProperties>
</file>